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1" r:id="rId7"/>
    <p:sldMasterId id="2147483728" r:id="rId8"/>
    <p:sldMasterId id="2147483739" r:id="rId9"/>
    <p:sldMasterId id="2147483750" r:id="rId10"/>
    <p:sldMasterId id="2147483784" r:id="rId11"/>
    <p:sldMasterId id="2147483761" r:id="rId12"/>
    <p:sldMasterId id="2147483795" r:id="rId13"/>
  </p:sldMasterIdLst>
  <p:notesMasterIdLst>
    <p:notesMasterId r:id="rId26"/>
  </p:notesMasterIdLst>
  <p:sldIdLst>
    <p:sldId id="275" r:id="rId14"/>
    <p:sldId id="269" r:id="rId15"/>
    <p:sldId id="268" r:id="rId16"/>
    <p:sldId id="300" r:id="rId17"/>
    <p:sldId id="303" r:id="rId18"/>
    <p:sldId id="295" r:id="rId19"/>
    <p:sldId id="299" r:id="rId20"/>
    <p:sldId id="302" r:id="rId21"/>
    <p:sldId id="293" r:id="rId22"/>
    <p:sldId id="304" r:id="rId23"/>
    <p:sldId id="305" r:id="rId24"/>
    <p:sldId id="306" r:id="rId25"/>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8C79"/>
    <a:srgbClr val="EBBB4D"/>
    <a:srgbClr val="6794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82" d="100"/>
          <a:sy n="82" d="100"/>
        </p:scale>
        <p:origin x="150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Master" Target="slideMasters/slideMaster7.xml"/><Relationship Id="rId18" Type="http://schemas.openxmlformats.org/officeDocument/2006/relationships/slide" Target="slides/slide5.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1.xml"/><Relationship Id="rId12" Type="http://schemas.openxmlformats.org/officeDocument/2006/relationships/slideMaster" Target="slideMasters/slideMaster6.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11.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viewProps" Target="viewProps.xml"/><Relationship Id="rId10" Type="http://schemas.openxmlformats.org/officeDocument/2006/relationships/slideMaster" Target="slideMasters/slideMaster4.xml"/><Relationship Id="rId19" Type="http://schemas.openxmlformats.org/officeDocument/2006/relationships/slide" Target="slides/slide6.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DD3BF8-8079-4F9E-805D-837187D08358}" type="datetimeFigureOut">
              <a:rPr lang="nl-BE" smtClean="0"/>
              <a:pPr/>
              <a:t>14/05/2018</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182E5-B06E-4D80-B2C9-9258E1C9ADE4}" type="slidenum">
              <a:rPr lang="nl-BE" smtClean="0"/>
              <a:pPr/>
              <a:t>‹nr.›</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BD182E5-B06E-4D80-B2C9-9258E1C9ADE4}" type="slidenum">
              <a:rPr lang="nl-BE" smtClean="0"/>
              <a:pPr/>
              <a:t>3</a:t>
            </a:fld>
            <a:endParaRPr lang="nl-BE"/>
          </a:p>
        </p:txBody>
      </p:sp>
    </p:spTree>
    <p:extLst>
      <p:ext uri="{BB962C8B-B14F-4D97-AF65-F5344CB8AC3E}">
        <p14:creationId xmlns:p14="http://schemas.microsoft.com/office/powerpoint/2010/main" val="530816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endParaRPr lang="nl-BE" dirty="0"/>
          </a:p>
        </p:txBody>
      </p:sp>
      <p:sp>
        <p:nvSpPr>
          <p:cNvPr id="6" name="Tijdelijke aanduiding voor dianummer 5"/>
          <p:cNvSpPr>
            <a:spLocks noGrp="1"/>
          </p:cNvSpPr>
          <p:nvPr>
            <p:ph type="sldNum" sz="quarter" idx="12"/>
          </p:nvPr>
        </p:nvSpPr>
        <p:spPr/>
        <p:txBody>
          <a:bodyPr/>
          <a:lstStyle/>
          <a:p>
            <a:endParaRPr lang="nl-BE" dirty="0"/>
          </a:p>
        </p:txBody>
      </p:sp>
      <p:sp>
        <p:nvSpPr>
          <p:cNvPr id="7" name="Tijdelijke aanduiding voor titel 13"/>
          <p:cNvSpPr>
            <a:spLocks noGrp="1"/>
          </p:cNvSpPr>
          <p:nvPr>
            <p:ph type="title"/>
          </p:nvPr>
        </p:nvSpPr>
        <p:spPr>
          <a:xfrm>
            <a:off x="1041821" y="2465256"/>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extLst>
      <p:ext uri="{BB962C8B-B14F-4D97-AF65-F5344CB8AC3E}">
        <p14:creationId xmlns:p14="http://schemas.microsoft.com/office/powerpoint/2010/main" val="1139720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16836EDC-9850-4784-A47F-F2A3E8A5D34A}" type="datetimeFigureOut">
              <a:rPr lang="nl-BE" smtClean="0"/>
              <a:pPr/>
              <a:t>14/05/2018</a:t>
            </a:fld>
            <a:endParaRPr lang="nl-BE"/>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06F4DF2D-8240-498E-8A93-CD5FB303BDC3}" type="slidenum">
              <a:rPr lang="nl-BE" smtClean="0"/>
              <a:pPr/>
              <a:t>‹nr.›</a:t>
            </a:fld>
            <a:endParaRPr lang="nl-BE"/>
          </a:p>
        </p:txBody>
      </p:sp>
      <p:sp>
        <p:nvSpPr>
          <p:cNvPr id="6"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1412776"/>
            <a:ext cx="5111750" cy="4713387"/>
          </a:xfrm>
          <a:prstGeom prst="roundRect">
            <a:avLst>
              <a:gd name="adj" fmla="val 3115"/>
            </a:avLst>
          </a:prstGeo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p:cNvSpPr>
            <a:spLocks noGrp="1"/>
          </p:cNvSpPr>
          <p:nvPr>
            <p:ph type="body" sz="half" idx="2"/>
          </p:nvPr>
        </p:nvSpPr>
        <p:spPr>
          <a:xfrm>
            <a:off x="611560" y="1435100"/>
            <a:ext cx="2853953" cy="4691063"/>
          </a:xfrm>
          <a:prstGeom prst="roundRect">
            <a:avLst>
              <a:gd name="adj" fmla="val 3115"/>
            </a:avLst>
          </a:prstGeom>
        </p:spPr>
        <p:txBody>
          <a:bodyPr/>
          <a:lstStyle>
            <a:lvl1pPr marL="0" indent="0">
              <a:buNone/>
              <a:defRPr sz="14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06F4DF2D-8240-498E-8A93-CD5FB303BDC3}" type="slidenum">
              <a:rPr lang="nl-BE" smtClean="0"/>
              <a:pPr/>
              <a:t>‹nr.›</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dia">
    <p:bg>
      <p:bgRef idx="1001">
        <a:schemeClr val="bg1"/>
      </p:bgRef>
    </p:bg>
    <p:spTree>
      <p:nvGrpSpPr>
        <p:cNvPr id="1" name=""/>
        <p:cNvGrpSpPr/>
        <p:nvPr/>
      </p:nvGrpSpPr>
      <p:grpSpPr>
        <a:xfrm>
          <a:off x="0" y="0"/>
          <a:ext cx="0" cy="0"/>
          <a:chOff x="0" y="0"/>
          <a:chExt cx="0" cy="0"/>
        </a:xfrm>
      </p:grpSpPr>
      <p:pic>
        <p:nvPicPr>
          <p:cNvPr id="4" name="Picture 12" descr="_TVH7259_1.jpg"/>
          <p:cNvPicPr>
            <a:picLocks noChangeAspect="1"/>
          </p:cNvPicPr>
          <p:nvPr/>
        </p:nvPicPr>
        <p:blipFill>
          <a:blip r:embed="rId2" cstate="print"/>
          <a:srcRect/>
          <a:stretch>
            <a:fillRect/>
          </a:stretch>
        </p:blipFill>
        <p:spPr>
          <a:xfrm>
            <a:off x="216000" y="215999"/>
            <a:ext cx="8712000" cy="6429862"/>
          </a:xfrm>
          <a:prstGeom prst="roundRect">
            <a:avLst>
              <a:gd name="adj" fmla="val 2669"/>
            </a:avLst>
          </a:prstGeom>
          <a:solidFill>
            <a:srgbClr val="FFFFFF">
              <a:shade val="85000"/>
            </a:srgbClr>
          </a:solidFill>
          <a:ln>
            <a:noFill/>
          </a:ln>
          <a:effectLst/>
        </p:spPr>
      </p:pic>
      <p:sp>
        <p:nvSpPr>
          <p:cNvPr id="6" name="Tijdelijke aanduiding voor tekst 4"/>
          <p:cNvSpPr>
            <a:spLocks noGrp="1"/>
          </p:cNvSpPr>
          <p:nvPr>
            <p:ph type="body" sz="quarter" idx="11" hasCustomPrompt="1"/>
          </p:nvPr>
        </p:nvSpPr>
        <p:spPr>
          <a:xfrm>
            <a:off x="412115" y="5047961"/>
            <a:ext cx="8328025" cy="621320"/>
          </a:xfrm>
          <a:prstGeom prst="rect">
            <a:avLst/>
          </a:prstGeom>
        </p:spPr>
        <p:txBody>
          <a:bodyPr>
            <a:noAutofit/>
          </a:bodyPr>
          <a:lstStyle>
            <a:lvl1pPr algn="ctr">
              <a:buFontTx/>
              <a:buNone/>
              <a:defRPr kumimoji="0" lang="nl-NL" sz="3000" b="0" i="0" u="none" strike="noStrike" kern="1200" cap="none" spc="0" normalizeH="0" baseline="0" dirty="0" smtClean="0">
                <a:ln>
                  <a:noFill/>
                </a:ln>
                <a:solidFill>
                  <a:schemeClr val="bg1"/>
                </a:solidFill>
                <a:effectLst/>
                <a:uLnTx/>
                <a:uFillTx/>
                <a:latin typeface="+mn-lt"/>
                <a:ea typeface="+mn-ea"/>
                <a:cs typeface="Neo Sans Pro"/>
              </a:defRPr>
            </a:lvl1pPr>
            <a:lvl2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2pPr>
            <a:lvl3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3pPr>
            <a:lvl4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4pPr>
            <a:lvl5pPr>
              <a:defRPr kumimoji="0" lang="nl-BE" sz="3000" b="0" i="0" u="none" strike="noStrike" kern="1200" cap="none" spc="0" normalizeH="0" baseline="0" dirty="0">
                <a:ln>
                  <a:noFill/>
                </a:ln>
                <a:solidFill>
                  <a:schemeClr val="bg1"/>
                </a:solidFill>
                <a:effectLst/>
                <a:uLnTx/>
                <a:uFillTx/>
                <a:latin typeface="Neo Sans Pro"/>
                <a:ea typeface="+mn-ea"/>
                <a:cs typeface="Neo Sans Pro"/>
              </a:defRPr>
            </a:lvl5pPr>
          </a:lstStyle>
          <a:p>
            <a:pPr lvl="0"/>
            <a:r>
              <a:rPr lang="nl-BE" dirty="0"/>
              <a:t>Subtitel</a:t>
            </a:r>
          </a:p>
        </p:txBody>
      </p:sp>
      <p:sp>
        <p:nvSpPr>
          <p:cNvPr id="7" name="Title 11"/>
          <p:cNvSpPr>
            <a:spLocks noGrp="1"/>
          </p:cNvSpPr>
          <p:nvPr>
            <p:ph type="title" hasCustomPrompt="1"/>
          </p:nvPr>
        </p:nvSpPr>
        <p:spPr>
          <a:xfrm>
            <a:off x="311150" y="4220632"/>
            <a:ext cx="8534400" cy="745066"/>
          </a:xfrm>
          <a:prstGeom prst="rect">
            <a:avLst/>
          </a:prstGeom>
        </p:spPr>
        <p:txBody>
          <a:bodyPr>
            <a:noAutofit/>
          </a:bodyPr>
          <a:lstStyle>
            <a:lvl1pPr algn="ctr">
              <a:defRPr sz="4000" b="1">
                <a:solidFill>
                  <a:schemeClr val="bg1"/>
                </a:solidFill>
              </a:defRPr>
            </a:lvl1pPr>
          </a:lstStyle>
          <a:p>
            <a:r>
              <a:rPr lang="nl-NL" dirty="0"/>
              <a:t>Titel presentatie</a:t>
            </a:r>
            <a:endParaRPr lang="en-US" dirty="0"/>
          </a:p>
        </p:txBody>
      </p:sp>
      <p:sp>
        <p:nvSpPr>
          <p:cNvPr id="8" name="Tijdelijke aanduiding voor datum 3"/>
          <p:cNvSpPr>
            <a:spLocks noGrp="1"/>
          </p:cNvSpPr>
          <p:nvPr>
            <p:ph type="dt" sz="half" idx="10"/>
          </p:nvPr>
        </p:nvSpPr>
        <p:spPr>
          <a:xfrm>
            <a:off x="6660232" y="6093296"/>
            <a:ext cx="2133600" cy="365125"/>
          </a:xfrm>
          <a:prstGeom prst="rect">
            <a:avLst/>
          </a:prstGeom>
        </p:spPr>
        <p:txBody>
          <a:bodyPr/>
          <a:lstStyle>
            <a:lvl1pPr algn="r">
              <a:defRPr baseline="0">
                <a:solidFill>
                  <a:schemeClr val="bg1"/>
                </a:solidFill>
                <a:latin typeface="Verdana" pitchFamily="34" charset="0"/>
              </a:defRPr>
            </a:lvl1pPr>
          </a:lstStyle>
          <a:p>
            <a:fld id="{6BA71D4F-5A1B-4830-8D71-24F614DE1599}" type="datetimeFigureOut">
              <a:rPr lang="nl-BE" smtClean="0"/>
              <a:pPr/>
              <a:t>14/05/2018</a:t>
            </a:fld>
            <a:endParaRPr lang="nl-BE" dirty="0"/>
          </a:p>
        </p:txBody>
      </p:sp>
      <p:pic>
        <p:nvPicPr>
          <p:cNvPr id="9" name="Picture 6" descr="KG_logo_NEG.eps"/>
          <p:cNvPicPr>
            <a:picLocks noChangeAspect="1"/>
          </p:cNvPicPr>
          <p:nvPr/>
        </p:nvPicPr>
        <p:blipFill>
          <a:blip r:embed="rId3" cstate="print"/>
          <a:stretch>
            <a:fillRect/>
          </a:stretch>
        </p:blipFill>
        <p:spPr>
          <a:xfrm>
            <a:off x="3651250" y="5895181"/>
            <a:ext cx="1854200" cy="516629"/>
          </a:xfrm>
          <a:prstGeom prst="rect">
            <a:avLst/>
          </a:prstGeom>
          <a:effectLst>
            <a:outerShdw blurRad="127000" dist="38100" dir="2700000">
              <a:srgbClr val="000000">
                <a:alpha val="24000"/>
              </a:srgbClr>
            </a:outerShdw>
          </a:effectLst>
        </p:spPr>
      </p:pic>
      <p:pic>
        <p:nvPicPr>
          <p:cNvPr id="10" name="Picture 12">
            <a:extLst>
              <a:ext uri="{FF2B5EF4-FFF2-40B4-BE49-F238E27FC236}">
                <a16:creationId xmlns:a16="http://schemas.microsoft.com/office/drawing/2014/main" id="{27704021-A630-4E28-8E1A-2B9ED9CB29F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044" r="3740"/>
          <a:stretch/>
        </p:blipFill>
        <p:spPr>
          <a:xfrm>
            <a:off x="251520" y="236346"/>
            <a:ext cx="8640960" cy="6385309"/>
          </a:xfrm>
          <a:prstGeom prst="roundRect">
            <a:avLst>
              <a:gd name="adj" fmla="val 2669"/>
            </a:avLst>
          </a:prstGeom>
          <a:solidFill>
            <a:srgbClr val="FFFFFF">
              <a:shade val="85000"/>
            </a:srgbClr>
          </a:solidFill>
          <a:ln>
            <a:noFill/>
          </a:ln>
          <a:effectLst/>
        </p:spPr>
      </p:pic>
    </p:spTree>
    <p:extLst>
      <p:ext uri="{BB962C8B-B14F-4D97-AF65-F5344CB8AC3E}">
        <p14:creationId xmlns:p14="http://schemas.microsoft.com/office/powerpoint/2010/main" val="32846991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31640" y="1600200"/>
            <a:ext cx="7355160" cy="4525963"/>
          </a:xfrm>
        </p:spPr>
        <p:txBody>
          <a:bodyPr/>
          <a:lstStyle>
            <a:lvl1pPr>
              <a:defRPr sz="2000" baseline="0"/>
            </a:lvl1pPr>
            <a:lvl2pPr>
              <a:defRPr sz="1800" baseline="0"/>
            </a:lvl2pPr>
            <a:lvl3pPr>
              <a:defRPr baseline="0"/>
            </a:lvl3pPr>
            <a:lvl4pPr>
              <a:defRPr baseline="0"/>
            </a:lvl4pPr>
            <a:lvl5pPr>
              <a:defRPr baseline="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6" name="Tijdelijke aanduiding voor dianummer 5"/>
          <p:cNvSpPr>
            <a:spLocks noGrp="1"/>
          </p:cNvSpPr>
          <p:nvPr>
            <p:ph type="sldNum" sz="quarter" idx="12"/>
          </p:nvPr>
        </p:nvSpPr>
        <p:spPr/>
        <p:txBody>
          <a:bodyPr/>
          <a:lstStyle/>
          <a:p>
            <a:fld id="{06F4DF2D-8240-498E-8A93-CD5FB303BDC3}" type="slidenum">
              <a:rPr lang="nl-BE" smtClean="0"/>
              <a:pPr/>
              <a:t>‹nr.›</a:t>
            </a:fld>
            <a:endParaRPr lang="nl-BE"/>
          </a:p>
        </p:txBody>
      </p:sp>
      <p:sp>
        <p:nvSpPr>
          <p:cNvPr id="7"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2845607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199"/>
            <a:ext cx="3960000" cy="4536000"/>
          </a:xfrm>
        </p:spPr>
        <p:txBody>
          <a:bodyPr/>
          <a:lstStyle>
            <a:lvl1pPr>
              <a:defRPr sz="2000" baseline="0"/>
            </a:lvl1pPr>
            <a:lvl2pPr>
              <a:defRPr sz="1800" baseline="0"/>
            </a:lvl2pPr>
            <a:lvl3pPr>
              <a:defRPr sz="1600" baseline="0"/>
            </a:lvl3pPr>
            <a:lvl4pPr>
              <a:defRPr sz="1400" baseline="0"/>
            </a:lvl4pPr>
            <a:lvl5pPr>
              <a:defRPr sz="1200" baseline="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4716456" y="1600199"/>
            <a:ext cx="3960000" cy="4536000"/>
          </a:xfrm>
        </p:spPr>
        <p:txBody>
          <a:bodyPr/>
          <a:lstStyle>
            <a:lvl1pPr>
              <a:defRPr sz="2000"/>
            </a:lvl1pPr>
            <a:lvl2pPr>
              <a:defRPr sz="1800" baseline="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1380771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dia zonder foto">
    <p:spTree>
      <p:nvGrpSpPr>
        <p:cNvPr id="1" name=""/>
        <p:cNvGrpSpPr/>
        <p:nvPr/>
      </p:nvGrpSpPr>
      <p:grpSpPr>
        <a:xfrm>
          <a:off x="0" y="0"/>
          <a:ext cx="0" cy="0"/>
          <a:chOff x="0" y="0"/>
          <a:chExt cx="0" cy="0"/>
        </a:xfrm>
      </p:grpSpPr>
      <p:sp>
        <p:nvSpPr>
          <p:cNvPr id="10" name="Text Placeholder 14"/>
          <p:cNvSpPr>
            <a:spLocks noGrp="1"/>
          </p:cNvSpPr>
          <p:nvPr>
            <p:ph type="body" sz="quarter" idx="10" hasCustomPrompt="1"/>
          </p:nvPr>
        </p:nvSpPr>
        <p:spPr>
          <a:xfrm>
            <a:off x="179388" y="2822576"/>
            <a:ext cx="8785225" cy="809624"/>
          </a:xfrm>
          <a:effectLst/>
        </p:spPr>
        <p:txBody>
          <a:bodyPr>
            <a:noAutofit/>
          </a:bodyPr>
          <a:lstStyle>
            <a:lvl1pPr algn="ctr">
              <a:buNone/>
              <a:defRPr kumimoji="0" lang="en-US" sz="4000" b="1" i="0" u="none" strike="noStrike" kern="1200" cap="none" spc="0" normalizeH="0" baseline="0" noProof="0" dirty="0" smtClean="0">
                <a:ln>
                  <a:noFill/>
                </a:ln>
                <a:solidFill>
                  <a:schemeClr val="tx2"/>
                </a:solidFill>
                <a:effectLst/>
                <a:uLnTx/>
                <a:uFillTx/>
                <a:latin typeface="+mj-lt"/>
                <a:ea typeface="+mn-ea"/>
                <a:cs typeface="Neo Sans Pro"/>
              </a:defRPr>
            </a:lvl1pPr>
            <a:lvl2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2pPr>
            <a:lvl3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3pPr>
            <a:lvl4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4pPr>
            <a:lvl5pPr>
              <a:defRPr kumimoji="0" lang="en-US" sz="4000" b="1" i="0" u="none" strike="noStrike" kern="1200" cap="none" spc="0" normalizeH="0" baseline="0" noProof="0" dirty="0" smtClean="0">
                <a:ln>
                  <a:noFill/>
                </a:ln>
                <a:solidFill>
                  <a:srgbClr val="6794B1"/>
                </a:solidFill>
                <a:effectLst/>
                <a:uLnTx/>
                <a:uFillTx/>
                <a:latin typeface="Neo Sans Pro"/>
                <a:ea typeface="+mn-ea"/>
                <a:cs typeface="Neo Sans Pro"/>
              </a:defRPr>
            </a:lvl5pPr>
          </a:lstStyle>
          <a:p>
            <a:pPr lvl="0"/>
            <a:r>
              <a:rPr lang="nl-BE" dirty="0"/>
              <a:t>Titel</a:t>
            </a:r>
            <a:endParaRPr lang="en-US" dirty="0"/>
          </a:p>
        </p:txBody>
      </p:sp>
      <p:sp>
        <p:nvSpPr>
          <p:cNvPr id="12" name="Text Placeholder 21"/>
          <p:cNvSpPr>
            <a:spLocks noGrp="1"/>
          </p:cNvSpPr>
          <p:nvPr>
            <p:ph type="body" sz="quarter" idx="12" hasCustomPrompt="1"/>
          </p:nvPr>
        </p:nvSpPr>
        <p:spPr>
          <a:xfrm>
            <a:off x="179388" y="3632200"/>
            <a:ext cx="8785225" cy="901700"/>
          </a:xfrm>
        </p:spPr>
        <p:txBody>
          <a:bodyPr/>
          <a:lstStyle>
            <a:lvl1pPr algn="ctr">
              <a:buNone/>
              <a:defRPr kumimoji="0" lang="nl-BE" sz="2400" b="0" i="0" u="none" strike="noStrike" kern="1200" cap="none" spc="0" normalizeH="0" baseline="0" noProof="0" dirty="0" smtClean="0">
                <a:ln>
                  <a:noFill/>
                </a:ln>
                <a:solidFill>
                  <a:schemeClr val="tx2"/>
                </a:solidFill>
                <a:effectLst/>
                <a:uLnTx/>
                <a:uFillTx/>
                <a:latin typeface="+mj-lt"/>
                <a:ea typeface="+mn-ea"/>
                <a:cs typeface="Neo Sans Pro Light"/>
              </a:defRPr>
            </a:lvl1pPr>
          </a:lstStyle>
          <a:p>
            <a:pPr lvl="0"/>
            <a:r>
              <a:rPr lang="nl-BE" dirty="0"/>
              <a:t>Subtitel</a:t>
            </a:r>
          </a:p>
        </p:txBody>
      </p:sp>
    </p:spTree>
    <p:extLst>
      <p:ext uri="{BB962C8B-B14F-4D97-AF65-F5344CB8AC3E}">
        <p14:creationId xmlns:p14="http://schemas.microsoft.com/office/powerpoint/2010/main" val="987872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200"/>
            <a:ext cx="3884240" cy="4525963"/>
          </a:xfrm>
        </p:spPr>
        <p:txBody>
          <a:bodyPr/>
          <a:lstStyle>
            <a:lvl1pPr>
              <a:defRPr sz="2000" baseline="0"/>
            </a:lvl1pPr>
            <a:lvl2pPr>
              <a:defRPr sz="1800" baseline="0"/>
            </a:lvl2pPr>
            <a:lvl3pPr>
              <a:defRPr sz="1600" baseline="0"/>
            </a:lvl3pPr>
            <a:lvl4pPr>
              <a:defRPr sz="1400" baseline="0"/>
            </a:lvl4pPr>
            <a:lvl5pPr>
              <a:defRPr sz="1200" baseline="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
        <p:nvSpPr>
          <p:cNvPr id="11" name="Tijdelijke aanduiding voor inhoud 10"/>
          <p:cNvSpPr>
            <a:spLocks noGrp="1"/>
          </p:cNvSpPr>
          <p:nvPr>
            <p:ph sz="quarter" idx="15"/>
          </p:nvPr>
        </p:nvSpPr>
        <p:spPr>
          <a:xfrm>
            <a:off x="5076006" y="1591302"/>
            <a:ext cx="3600450" cy="3384550"/>
          </a:xfrm>
          <a:prstGeom prst="roundRect">
            <a:avLst>
              <a:gd name="adj" fmla="val 5088"/>
            </a:avLst>
          </a:prstGeom>
          <a:noFill/>
          <a:ln>
            <a:noFill/>
          </a:ln>
          <a:effectLst/>
        </p:spPr>
        <p:style>
          <a:lnRef idx="1">
            <a:schemeClr val="accent1"/>
          </a:lnRef>
          <a:fillRef idx="3">
            <a:schemeClr val="accent1"/>
          </a:fillRef>
          <a:effectRef idx="2">
            <a:schemeClr val="accent1"/>
          </a:effectRef>
          <a:fontRef idx="none"/>
        </p:style>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2439206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11560"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11560"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4778696"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752456"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Tijdelijke aanduiding voor datum 6"/>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9" name="Tijdelijke aanduiding voor dianummer 8"/>
          <p:cNvSpPr>
            <a:spLocks noGrp="1"/>
          </p:cNvSpPr>
          <p:nvPr>
            <p:ph type="sldNum" sz="quarter" idx="12"/>
          </p:nvPr>
        </p:nvSpPr>
        <p:spPr/>
        <p:txBody>
          <a:bodyPr/>
          <a:lstStyle/>
          <a:p>
            <a:fld id="{06F4DF2D-8240-498E-8A93-CD5FB303BDC3}" type="slidenum">
              <a:rPr lang="nl-BE" smtClean="0"/>
              <a:pPr/>
              <a:t>‹nr.›</a:t>
            </a:fld>
            <a:endParaRPr lang="nl-BE"/>
          </a:p>
        </p:txBody>
      </p:sp>
      <p:sp>
        <p:nvSpPr>
          <p:cNvPr id="10"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1613618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5" name="Tijdelijke aanduiding voor dianummer 4"/>
          <p:cNvSpPr>
            <a:spLocks noGrp="1"/>
          </p:cNvSpPr>
          <p:nvPr>
            <p:ph type="sldNum" sz="quarter" idx="12"/>
          </p:nvPr>
        </p:nvSpPr>
        <p:spPr/>
        <p:txBody>
          <a:bodyPr/>
          <a:lstStyle/>
          <a:p>
            <a:fld id="{06F4DF2D-8240-498E-8A93-CD5FB303BDC3}" type="slidenum">
              <a:rPr lang="nl-BE" smtClean="0"/>
              <a:pPr/>
              <a:t>‹nr.›</a:t>
            </a:fld>
            <a:endParaRPr lang="nl-BE"/>
          </a:p>
        </p:txBody>
      </p:sp>
      <p:sp>
        <p:nvSpPr>
          <p:cNvPr id="6"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1507301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4" name="Tijdelijke aanduiding voor dianummer 3"/>
          <p:cNvSpPr>
            <a:spLocks noGrp="1"/>
          </p:cNvSpPr>
          <p:nvPr>
            <p:ph type="sldNum" sz="quarter" idx="12"/>
          </p:nvPr>
        </p:nvSpPr>
        <p:spPr/>
        <p:txBody>
          <a:bodyPr/>
          <a:lstStyle/>
          <a:p>
            <a:fld id="{06F4DF2D-8240-498E-8A93-CD5FB303BDC3}" type="slidenum">
              <a:rPr lang="nl-BE" smtClean="0"/>
              <a:pPr/>
              <a:t>‹nr.›</a:t>
            </a:fld>
            <a:endParaRPr lang="nl-BE"/>
          </a:p>
        </p:txBody>
      </p:sp>
    </p:spTree>
    <p:extLst>
      <p:ext uri="{BB962C8B-B14F-4D97-AF65-F5344CB8AC3E}">
        <p14:creationId xmlns:p14="http://schemas.microsoft.com/office/powerpoint/2010/main" val="108629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1"/>
      </p:bgRef>
    </p:bg>
    <p:spTree>
      <p:nvGrpSpPr>
        <p:cNvPr id="1" name=""/>
        <p:cNvGrpSpPr/>
        <p:nvPr/>
      </p:nvGrpSpPr>
      <p:grpSpPr>
        <a:xfrm>
          <a:off x="0" y="0"/>
          <a:ext cx="0" cy="0"/>
          <a:chOff x="0" y="0"/>
          <a:chExt cx="0" cy="0"/>
        </a:xfrm>
      </p:grpSpPr>
      <p:pic>
        <p:nvPicPr>
          <p:cNvPr id="4" name="Picture 12" descr="_TVH7259_1.jpg"/>
          <p:cNvPicPr>
            <a:picLocks noChangeAspect="1"/>
          </p:cNvPicPr>
          <p:nvPr userDrawn="1"/>
        </p:nvPicPr>
        <p:blipFill>
          <a:blip r:embed="rId2" cstate="print"/>
          <a:srcRect/>
          <a:stretch>
            <a:fillRect/>
          </a:stretch>
        </p:blipFill>
        <p:spPr>
          <a:xfrm>
            <a:off x="216000" y="215999"/>
            <a:ext cx="8712000" cy="6429862"/>
          </a:xfrm>
          <a:prstGeom prst="roundRect">
            <a:avLst>
              <a:gd name="adj" fmla="val 2669"/>
            </a:avLst>
          </a:prstGeom>
          <a:solidFill>
            <a:srgbClr val="FFFFFF">
              <a:shade val="85000"/>
            </a:srgbClr>
          </a:solidFill>
          <a:ln>
            <a:noFill/>
          </a:ln>
          <a:effectLst/>
        </p:spPr>
      </p:pic>
      <p:sp>
        <p:nvSpPr>
          <p:cNvPr id="6" name="Tijdelijke aanduiding voor tekst 4"/>
          <p:cNvSpPr>
            <a:spLocks noGrp="1"/>
          </p:cNvSpPr>
          <p:nvPr>
            <p:ph type="body" sz="quarter" idx="11" hasCustomPrompt="1"/>
          </p:nvPr>
        </p:nvSpPr>
        <p:spPr>
          <a:xfrm>
            <a:off x="412115" y="5047961"/>
            <a:ext cx="8328025" cy="621320"/>
          </a:xfrm>
          <a:prstGeom prst="rect">
            <a:avLst/>
          </a:prstGeom>
        </p:spPr>
        <p:txBody>
          <a:bodyPr>
            <a:noAutofit/>
          </a:bodyPr>
          <a:lstStyle>
            <a:lvl1pPr algn="ctr">
              <a:buFontTx/>
              <a:buNone/>
              <a:defRPr kumimoji="0" lang="nl-NL" sz="3000" b="0" i="0" u="none" strike="noStrike" kern="1200" cap="none" spc="0" normalizeH="0" baseline="0" dirty="0" smtClean="0">
                <a:ln>
                  <a:noFill/>
                </a:ln>
                <a:solidFill>
                  <a:schemeClr val="bg1"/>
                </a:solidFill>
                <a:effectLst/>
                <a:uLnTx/>
                <a:uFillTx/>
                <a:latin typeface="+mn-lt"/>
                <a:ea typeface="+mn-ea"/>
                <a:cs typeface="Neo Sans Pro"/>
              </a:defRPr>
            </a:lvl1pPr>
            <a:lvl2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2pPr>
            <a:lvl3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3pPr>
            <a:lvl4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4pPr>
            <a:lvl5pPr>
              <a:defRPr kumimoji="0" lang="nl-BE" sz="3000" b="0" i="0" u="none" strike="noStrike" kern="1200" cap="none" spc="0" normalizeH="0" baseline="0" dirty="0">
                <a:ln>
                  <a:noFill/>
                </a:ln>
                <a:solidFill>
                  <a:schemeClr val="bg1"/>
                </a:solidFill>
                <a:effectLst/>
                <a:uLnTx/>
                <a:uFillTx/>
                <a:latin typeface="Neo Sans Pro"/>
                <a:ea typeface="+mn-ea"/>
                <a:cs typeface="Neo Sans Pro"/>
              </a:defRPr>
            </a:lvl5pPr>
          </a:lstStyle>
          <a:p>
            <a:pPr lvl="0"/>
            <a:r>
              <a:rPr lang="nl-BE" dirty="0"/>
              <a:t>Subtitel</a:t>
            </a:r>
          </a:p>
        </p:txBody>
      </p:sp>
      <p:sp>
        <p:nvSpPr>
          <p:cNvPr id="7" name="Title 11"/>
          <p:cNvSpPr>
            <a:spLocks noGrp="1"/>
          </p:cNvSpPr>
          <p:nvPr>
            <p:ph type="title" hasCustomPrompt="1"/>
          </p:nvPr>
        </p:nvSpPr>
        <p:spPr>
          <a:xfrm>
            <a:off x="311150" y="4220632"/>
            <a:ext cx="8534400" cy="745066"/>
          </a:xfrm>
          <a:prstGeom prst="rect">
            <a:avLst/>
          </a:prstGeom>
        </p:spPr>
        <p:txBody>
          <a:bodyPr/>
          <a:lstStyle>
            <a:lvl1pPr algn="ctr">
              <a:defRPr sz="4000" b="1">
                <a:solidFill>
                  <a:schemeClr val="bg1"/>
                </a:solidFill>
              </a:defRPr>
            </a:lvl1pPr>
          </a:lstStyle>
          <a:p>
            <a:r>
              <a:rPr lang="nl-NL" dirty="0"/>
              <a:t>Titel presentatie</a:t>
            </a:r>
            <a:endParaRPr lang="en-US" dirty="0"/>
          </a:p>
        </p:txBody>
      </p:sp>
      <p:sp>
        <p:nvSpPr>
          <p:cNvPr id="8" name="Tijdelijke aanduiding voor datum 3"/>
          <p:cNvSpPr>
            <a:spLocks noGrp="1"/>
          </p:cNvSpPr>
          <p:nvPr>
            <p:ph type="dt" sz="half" idx="10"/>
          </p:nvPr>
        </p:nvSpPr>
        <p:spPr>
          <a:xfrm>
            <a:off x="6660232" y="6093296"/>
            <a:ext cx="2133600" cy="365125"/>
          </a:xfrm>
          <a:prstGeom prst="rect">
            <a:avLst/>
          </a:prstGeom>
        </p:spPr>
        <p:txBody>
          <a:bodyPr/>
          <a:lstStyle>
            <a:lvl1pPr algn="r">
              <a:defRPr baseline="0">
                <a:solidFill>
                  <a:schemeClr val="bg1"/>
                </a:solidFill>
                <a:latin typeface="Verdana" pitchFamily="34" charset="0"/>
              </a:defRPr>
            </a:lvl1pPr>
          </a:lstStyle>
          <a:p>
            <a:fld id="{6BA71D4F-5A1B-4830-8D71-24F614DE1599}" type="datetimeFigureOut">
              <a:rPr lang="nl-BE" smtClean="0"/>
              <a:pPr/>
              <a:t>14/05/2018</a:t>
            </a:fld>
            <a:endParaRPr lang="nl-BE" dirty="0"/>
          </a:p>
        </p:txBody>
      </p:sp>
      <p:pic>
        <p:nvPicPr>
          <p:cNvPr id="9" name="Picture 6" descr="KG_logo_NEG.eps"/>
          <p:cNvPicPr>
            <a:picLocks noChangeAspect="1"/>
          </p:cNvPicPr>
          <p:nvPr userDrawn="1"/>
        </p:nvPicPr>
        <p:blipFill>
          <a:blip r:embed="rId3" cstate="print"/>
          <a:stretch>
            <a:fillRect/>
          </a:stretch>
        </p:blipFill>
        <p:spPr>
          <a:xfrm>
            <a:off x="3651250" y="5895181"/>
            <a:ext cx="1854200" cy="516629"/>
          </a:xfrm>
          <a:prstGeom prst="rect">
            <a:avLst/>
          </a:prstGeom>
          <a:effectLst>
            <a:outerShdw blurRad="127000" dist="38100" dir="2700000">
              <a:srgbClr val="000000">
                <a:alpha val="24000"/>
              </a:srgbClr>
            </a:outerShdw>
          </a:effectLst>
        </p:spPr>
      </p:pic>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1412776"/>
            <a:ext cx="5111750" cy="4713387"/>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p:cNvSpPr>
            <a:spLocks noGrp="1"/>
          </p:cNvSpPr>
          <p:nvPr>
            <p:ph type="body" sz="half" idx="2"/>
          </p:nvPr>
        </p:nvSpPr>
        <p:spPr>
          <a:xfrm>
            <a:off x="611560" y="1435100"/>
            <a:ext cx="2853953" cy="4691063"/>
          </a:xfrm>
        </p:spPr>
        <p:txBody>
          <a:bodyPr/>
          <a:lstStyle>
            <a:lvl1pPr marL="0" indent="0">
              <a:buNone/>
              <a:defRPr sz="14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1058521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Klik om stijl te bewerken</a:t>
            </a:r>
            <a:endParaRPr lang="nl-BE"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Tree>
    <p:extLst>
      <p:ext uri="{BB962C8B-B14F-4D97-AF65-F5344CB8AC3E}">
        <p14:creationId xmlns:p14="http://schemas.microsoft.com/office/powerpoint/2010/main" val="2309337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eldia">
    <p:bg>
      <p:bgRef idx="1001">
        <a:schemeClr val="bg1"/>
      </p:bgRef>
    </p:bg>
    <p:spTree>
      <p:nvGrpSpPr>
        <p:cNvPr id="1" name=""/>
        <p:cNvGrpSpPr/>
        <p:nvPr/>
      </p:nvGrpSpPr>
      <p:grpSpPr>
        <a:xfrm>
          <a:off x="0" y="0"/>
          <a:ext cx="0" cy="0"/>
          <a:chOff x="0" y="0"/>
          <a:chExt cx="0" cy="0"/>
        </a:xfrm>
      </p:grpSpPr>
      <p:pic>
        <p:nvPicPr>
          <p:cNvPr id="4"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6044" r="3740"/>
          <a:stretch/>
        </p:blipFill>
        <p:spPr>
          <a:xfrm>
            <a:off x="251520" y="236346"/>
            <a:ext cx="8640960" cy="6385309"/>
          </a:xfrm>
          <a:prstGeom prst="roundRect">
            <a:avLst>
              <a:gd name="adj" fmla="val 2669"/>
            </a:avLst>
          </a:prstGeom>
          <a:solidFill>
            <a:srgbClr val="FFFFFF">
              <a:shade val="85000"/>
            </a:srgbClr>
          </a:solidFill>
          <a:ln>
            <a:noFill/>
          </a:ln>
          <a:effectLst/>
        </p:spPr>
      </p:pic>
      <p:sp>
        <p:nvSpPr>
          <p:cNvPr id="6" name="Tijdelijke aanduiding voor tekst 4"/>
          <p:cNvSpPr>
            <a:spLocks noGrp="1"/>
          </p:cNvSpPr>
          <p:nvPr>
            <p:ph type="body" sz="quarter" idx="11" hasCustomPrompt="1"/>
          </p:nvPr>
        </p:nvSpPr>
        <p:spPr>
          <a:xfrm>
            <a:off x="412115" y="5047961"/>
            <a:ext cx="8328025" cy="621320"/>
          </a:xfrm>
          <a:prstGeom prst="rect">
            <a:avLst/>
          </a:prstGeom>
        </p:spPr>
        <p:txBody>
          <a:bodyPr>
            <a:noAutofit/>
          </a:bodyPr>
          <a:lstStyle>
            <a:lvl1pPr algn="ctr">
              <a:buFontTx/>
              <a:buNone/>
              <a:defRPr kumimoji="0" lang="nl-NL" sz="3000" b="0" i="0" u="none" strike="noStrike" kern="1200" cap="none" spc="0" normalizeH="0" baseline="0" dirty="0" smtClean="0">
                <a:ln>
                  <a:noFill/>
                </a:ln>
                <a:solidFill>
                  <a:schemeClr val="bg1"/>
                </a:solidFill>
                <a:effectLst/>
                <a:uLnTx/>
                <a:uFillTx/>
                <a:latin typeface="+mn-lt"/>
                <a:ea typeface="+mn-ea"/>
                <a:cs typeface="Neo Sans Pro"/>
              </a:defRPr>
            </a:lvl1pPr>
            <a:lvl2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2pPr>
            <a:lvl3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3pPr>
            <a:lvl4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4pPr>
            <a:lvl5pPr>
              <a:defRPr kumimoji="0" lang="nl-BE" sz="3000" b="0" i="0" u="none" strike="noStrike" kern="1200" cap="none" spc="0" normalizeH="0" baseline="0" dirty="0">
                <a:ln>
                  <a:noFill/>
                </a:ln>
                <a:solidFill>
                  <a:schemeClr val="bg1"/>
                </a:solidFill>
                <a:effectLst/>
                <a:uLnTx/>
                <a:uFillTx/>
                <a:latin typeface="Neo Sans Pro"/>
                <a:ea typeface="+mn-ea"/>
                <a:cs typeface="Neo Sans Pro"/>
              </a:defRPr>
            </a:lvl5pPr>
          </a:lstStyle>
          <a:p>
            <a:pPr lvl="0"/>
            <a:r>
              <a:rPr lang="nl-BE" dirty="0"/>
              <a:t>Subtitel</a:t>
            </a:r>
          </a:p>
        </p:txBody>
      </p:sp>
      <p:sp>
        <p:nvSpPr>
          <p:cNvPr id="7" name="Title 11"/>
          <p:cNvSpPr>
            <a:spLocks noGrp="1"/>
          </p:cNvSpPr>
          <p:nvPr>
            <p:ph type="title" hasCustomPrompt="1"/>
          </p:nvPr>
        </p:nvSpPr>
        <p:spPr>
          <a:xfrm>
            <a:off x="311150" y="4220632"/>
            <a:ext cx="8534400" cy="745066"/>
          </a:xfrm>
          <a:prstGeom prst="rect">
            <a:avLst/>
          </a:prstGeom>
        </p:spPr>
        <p:txBody>
          <a:bodyPr>
            <a:noAutofit/>
          </a:bodyPr>
          <a:lstStyle>
            <a:lvl1pPr algn="ctr">
              <a:defRPr sz="4000" b="1">
                <a:solidFill>
                  <a:schemeClr val="bg1"/>
                </a:solidFill>
              </a:defRPr>
            </a:lvl1pPr>
          </a:lstStyle>
          <a:p>
            <a:r>
              <a:rPr lang="nl-NL" dirty="0"/>
              <a:t>Titel presentatie</a:t>
            </a:r>
            <a:endParaRPr lang="en-US" dirty="0"/>
          </a:p>
        </p:txBody>
      </p:sp>
      <p:sp>
        <p:nvSpPr>
          <p:cNvPr id="8" name="Tijdelijke aanduiding voor datum 3"/>
          <p:cNvSpPr>
            <a:spLocks noGrp="1"/>
          </p:cNvSpPr>
          <p:nvPr>
            <p:ph type="dt" sz="half" idx="10"/>
          </p:nvPr>
        </p:nvSpPr>
        <p:spPr>
          <a:xfrm>
            <a:off x="6660232" y="6093296"/>
            <a:ext cx="2133600" cy="365125"/>
          </a:xfrm>
          <a:prstGeom prst="rect">
            <a:avLst/>
          </a:prstGeom>
        </p:spPr>
        <p:txBody>
          <a:bodyPr/>
          <a:lstStyle>
            <a:lvl1pPr algn="r">
              <a:defRPr baseline="0">
                <a:solidFill>
                  <a:schemeClr val="bg1"/>
                </a:solidFill>
                <a:latin typeface="Verdana" pitchFamily="34" charset="0"/>
              </a:defRPr>
            </a:lvl1pPr>
          </a:lstStyle>
          <a:p>
            <a:fld id="{6BA71D4F-5A1B-4830-8D71-24F614DE1599}" type="datetimeFigureOut">
              <a:rPr lang="nl-BE" smtClean="0"/>
              <a:pPr/>
              <a:t>14/05/2018</a:t>
            </a:fld>
            <a:endParaRPr lang="nl-BE" dirty="0"/>
          </a:p>
        </p:txBody>
      </p:sp>
      <p:pic>
        <p:nvPicPr>
          <p:cNvPr id="9" name="Picture 6" descr="KG_logo_NEG.eps"/>
          <p:cNvPicPr>
            <a:picLocks noChangeAspect="1"/>
          </p:cNvPicPr>
          <p:nvPr userDrawn="1"/>
        </p:nvPicPr>
        <p:blipFill>
          <a:blip r:embed="rId3" cstate="print"/>
          <a:stretch>
            <a:fillRect/>
          </a:stretch>
        </p:blipFill>
        <p:spPr>
          <a:xfrm>
            <a:off x="3651250" y="5895181"/>
            <a:ext cx="1854200" cy="516629"/>
          </a:xfrm>
          <a:prstGeom prst="rect">
            <a:avLst/>
          </a:prstGeom>
          <a:effectLst>
            <a:outerShdw blurRad="127000" dist="38100" dir="2700000">
              <a:srgbClr val="000000">
                <a:alpha val="24000"/>
              </a:srgbClr>
            </a:outerShdw>
          </a:effectLst>
        </p:spPr>
      </p:pic>
    </p:spTree>
    <p:extLst>
      <p:ext uri="{BB962C8B-B14F-4D97-AF65-F5344CB8AC3E}">
        <p14:creationId xmlns:p14="http://schemas.microsoft.com/office/powerpoint/2010/main" val="242200271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31640" y="1600200"/>
            <a:ext cx="7355160" cy="4525963"/>
          </a:xfrm>
        </p:spPr>
        <p:txBody>
          <a:bodyPr/>
          <a:lstStyle>
            <a:lvl1pPr>
              <a:defRPr sz="2000" baseline="0"/>
            </a:lvl1pPr>
            <a:lvl2pPr>
              <a:defRPr sz="1800" baseline="0"/>
            </a:lvl2pPr>
            <a:lvl3pPr>
              <a:defRPr baseline="0"/>
            </a:lvl3pPr>
            <a:lvl4pPr>
              <a:defRPr baseline="0"/>
            </a:lvl4pPr>
            <a:lvl5pPr>
              <a:defRPr baseline="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6" name="Tijdelijke aanduiding voor dianummer 5"/>
          <p:cNvSpPr>
            <a:spLocks noGrp="1"/>
          </p:cNvSpPr>
          <p:nvPr>
            <p:ph type="sldNum" sz="quarter" idx="12"/>
          </p:nvPr>
        </p:nvSpPr>
        <p:spPr/>
        <p:txBody>
          <a:bodyPr/>
          <a:lstStyle/>
          <a:p>
            <a:fld id="{06F4DF2D-8240-498E-8A93-CD5FB303BDC3}" type="slidenum">
              <a:rPr lang="nl-BE" smtClean="0"/>
              <a:pPr/>
              <a:t>‹nr.›</a:t>
            </a:fld>
            <a:endParaRPr lang="nl-BE"/>
          </a:p>
        </p:txBody>
      </p:sp>
      <p:sp>
        <p:nvSpPr>
          <p:cNvPr id="7"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de stijl te bewerken</a:t>
            </a:r>
            <a:endParaRPr lang="nl-BE" dirty="0"/>
          </a:p>
        </p:txBody>
      </p:sp>
    </p:spTree>
    <p:extLst>
      <p:ext uri="{BB962C8B-B14F-4D97-AF65-F5344CB8AC3E}">
        <p14:creationId xmlns:p14="http://schemas.microsoft.com/office/powerpoint/2010/main" val="3555137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199"/>
            <a:ext cx="3960000" cy="4536000"/>
          </a:xfrm>
          <a:prstGeom prst="roundRect">
            <a:avLst>
              <a:gd name="adj" fmla="val 3115"/>
            </a:avLst>
          </a:prstGeom>
        </p:spPr>
        <p:txBody>
          <a:bodyPr/>
          <a:lstStyle>
            <a:lvl1pPr>
              <a:defRPr sz="2000" baseline="0"/>
            </a:lvl1pPr>
            <a:lvl2pPr>
              <a:defRPr sz="1800" baseline="0"/>
            </a:lvl2pPr>
            <a:lvl3pPr>
              <a:defRPr sz="1600" baseline="0"/>
            </a:lvl3pPr>
            <a:lvl4pPr>
              <a:defRPr sz="1400" baseline="0"/>
            </a:lvl4pPr>
            <a:lvl5pPr>
              <a:defRPr sz="1200" baseline="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4716456" y="1600199"/>
            <a:ext cx="3960000" cy="4536000"/>
          </a:xfrm>
          <a:prstGeom prst="roundRect">
            <a:avLst>
              <a:gd name="adj" fmla="val 3115"/>
            </a:avLst>
          </a:prstGeom>
        </p:spPr>
        <p:txBody>
          <a:bodyPr/>
          <a:lstStyle>
            <a:lvl1pPr>
              <a:defRPr sz="2000"/>
            </a:lvl1pPr>
            <a:lvl2pPr>
              <a:defRPr sz="1800" baseline="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06F4DF2D-8240-498E-8A93-CD5FB303BDC3}" type="slidenum">
              <a:rPr lang="nl-BE" smtClean="0"/>
              <a:pPr/>
              <a:t>‹nr.›</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de stijl te bewerken</a:t>
            </a:r>
            <a:endParaRPr lang="nl-B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eldia zonder foto">
    <p:spTree>
      <p:nvGrpSpPr>
        <p:cNvPr id="1" name=""/>
        <p:cNvGrpSpPr/>
        <p:nvPr/>
      </p:nvGrpSpPr>
      <p:grpSpPr>
        <a:xfrm>
          <a:off x="0" y="0"/>
          <a:ext cx="0" cy="0"/>
          <a:chOff x="0" y="0"/>
          <a:chExt cx="0" cy="0"/>
        </a:xfrm>
      </p:grpSpPr>
      <p:sp>
        <p:nvSpPr>
          <p:cNvPr id="10" name="Text Placeholder 14"/>
          <p:cNvSpPr>
            <a:spLocks noGrp="1"/>
          </p:cNvSpPr>
          <p:nvPr>
            <p:ph type="body" sz="quarter" idx="10" hasCustomPrompt="1"/>
          </p:nvPr>
        </p:nvSpPr>
        <p:spPr>
          <a:xfrm>
            <a:off x="179388" y="2822576"/>
            <a:ext cx="8785225" cy="809624"/>
          </a:xfrm>
          <a:prstGeom prst="roundRect">
            <a:avLst>
              <a:gd name="adj" fmla="val 3115"/>
            </a:avLst>
          </a:prstGeom>
          <a:effectLst/>
        </p:spPr>
        <p:txBody>
          <a:bodyPr>
            <a:noAutofit/>
          </a:bodyPr>
          <a:lstStyle>
            <a:lvl1pPr algn="ctr">
              <a:buNone/>
              <a:defRPr kumimoji="0" lang="en-US" sz="4000" b="1" i="0" u="none" strike="noStrike" kern="1200" cap="none" spc="0" normalizeH="0" baseline="0" noProof="0" dirty="0" smtClean="0">
                <a:ln>
                  <a:noFill/>
                </a:ln>
                <a:solidFill>
                  <a:schemeClr val="tx2"/>
                </a:solidFill>
                <a:effectLst/>
                <a:uLnTx/>
                <a:uFillTx/>
                <a:latin typeface="+mj-lt"/>
                <a:ea typeface="+mn-ea"/>
                <a:cs typeface="Neo Sans Pro"/>
              </a:defRPr>
            </a:lvl1pPr>
            <a:lvl2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2pPr>
            <a:lvl3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3pPr>
            <a:lvl4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4pPr>
            <a:lvl5pPr>
              <a:defRPr kumimoji="0" lang="en-US" sz="4000" b="1" i="0" u="none" strike="noStrike" kern="1200" cap="none" spc="0" normalizeH="0" baseline="0" noProof="0" dirty="0" smtClean="0">
                <a:ln>
                  <a:noFill/>
                </a:ln>
                <a:solidFill>
                  <a:srgbClr val="6794B1"/>
                </a:solidFill>
                <a:effectLst/>
                <a:uLnTx/>
                <a:uFillTx/>
                <a:latin typeface="Neo Sans Pro"/>
                <a:ea typeface="+mn-ea"/>
                <a:cs typeface="Neo Sans Pro"/>
              </a:defRPr>
            </a:lvl5pPr>
          </a:lstStyle>
          <a:p>
            <a:pPr lvl="0"/>
            <a:r>
              <a:rPr lang="nl-BE" dirty="0"/>
              <a:t>Titel</a:t>
            </a:r>
            <a:endParaRPr lang="en-US" dirty="0"/>
          </a:p>
        </p:txBody>
      </p:sp>
      <p:sp>
        <p:nvSpPr>
          <p:cNvPr id="12" name="Text Placeholder 21"/>
          <p:cNvSpPr>
            <a:spLocks noGrp="1"/>
          </p:cNvSpPr>
          <p:nvPr>
            <p:ph type="body" sz="quarter" idx="12" hasCustomPrompt="1"/>
          </p:nvPr>
        </p:nvSpPr>
        <p:spPr>
          <a:xfrm>
            <a:off x="179388" y="3632200"/>
            <a:ext cx="8785225" cy="901700"/>
          </a:xfrm>
          <a:prstGeom prst="roundRect">
            <a:avLst>
              <a:gd name="adj" fmla="val 3115"/>
            </a:avLst>
          </a:prstGeom>
        </p:spPr>
        <p:txBody>
          <a:bodyPr/>
          <a:lstStyle>
            <a:lvl1pPr algn="ctr">
              <a:buNone/>
              <a:defRPr kumimoji="0" lang="nl-BE" sz="2400" b="0" i="0" u="none" strike="noStrike" kern="1200" cap="none" spc="0" normalizeH="0" baseline="0" noProof="0" dirty="0" smtClean="0">
                <a:ln>
                  <a:noFill/>
                </a:ln>
                <a:solidFill>
                  <a:schemeClr val="tx2"/>
                </a:solidFill>
                <a:effectLst/>
                <a:uLnTx/>
                <a:uFillTx/>
                <a:latin typeface="+mj-lt"/>
                <a:ea typeface="+mn-ea"/>
                <a:cs typeface="Neo Sans Pro Light"/>
              </a:defRPr>
            </a:lvl1pPr>
          </a:lstStyle>
          <a:p>
            <a:pPr lvl="0"/>
            <a:r>
              <a:rPr lang="nl-BE" dirty="0"/>
              <a:t>Subtitel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ks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200"/>
            <a:ext cx="3884240" cy="4525963"/>
          </a:xfrm>
          <a:prstGeom prst="roundRect">
            <a:avLst>
              <a:gd name="adj" fmla="val 3115"/>
            </a:avLst>
          </a:prstGeom>
        </p:spPr>
        <p:txBody>
          <a:bodyPr/>
          <a:lstStyle>
            <a:lvl1pPr>
              <a:defRPr sz="2000" baseline="0"/>
            </a:lvl1pPr>
            <a:lvl2pPr>
              <a:defRPr sz="1800" baseline="0"/>
            </a:lvl2pPr>
            <a:lvl3pPr>
              <a:defRPr sz="1600" baseline="0"/>
            </a:lvl3pPr>
            <a:lvl4pPr>
              <a:defRPr sz="1400" baseline="0"/>
            </a:lvl4pPr>
            <a:lvl5pPr>
              <a:defRPr sz="1200" baseline="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06F4DF2D-8240-498E-8A93-CD5FB303BDC3}" type="slidenum">
              <a:rPr lang="nl-BE" smtClean="0"/>
              <a:pPr/>
              <a:t>‹nr.›</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de stijl te bewerken</a:t>
            </a:r>
            <a:endParaRPr lang="nl-BE" dirty="0"/>
          </a:p>
        </p:txBody>
      </p:sp>
      <p:sp>
        <p:nvSpPr>
          <p:cNvPr id="11" name="Tijdelijke aanduiding voor inhoud 10"/>
          <p:cNvSpPr>
            <a:spLocks noGrp="1"/>
          </p:cNvSpPr>
          <p:nvPr>
            <p:ph sz="quarter" idx="15"/>
          </p:nvPr>
        </p:nvSpPr>
        <p:spPr>
          <a:xfrm>
            <a:off x="5076006" y="1591302"/>
            <a:ext cx="3600450" cy="3384550"/>
          </a:xfrm>
          <a:prstGeom prst="roundRect">
            <a:avLst>
              <a:gd name="adj" fmla="val 5088"/>
            </a:avLst>
          </a:prstGeom>
          <a:noFill/>
          <a:ln>
            <a:noFill/>
          </a:ln>
          <a:effectLst/>
        </p:spPr>
        <p:style>
          <a:lnRef idx="1">
            <a:schemeClr val="accent1"/>
          </a:lnRef>
          <a:fillRef idx="3">
            <a:schemeClr val="accent1"/>
          </a:fillRef>
          <a:effectRef idx="2">
            <a:schemeClr val="accent1"/>
          </a:effectRef>
          <a:fontRef idx="none"/>
        </p:style>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11560" y="1535113"/>
            <a:ext cx="3924000" cy="648000"/>
          </a:xfrm>
          <a:prstGeom prst="roundRect">
            <a:avLst>
              <a:gd name="adj" fmla="val 3115"/>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11560" y="2174875"/>
            <a:ext cx="3924000" cy="3960000"/>
          </a:xfrm>
          <a:prstGeom prst="roundRect">
            <a:avLst>
              <a:gd name="adj" fmla="val 3115"/>
            </a:avLst>
          </a:prstGeo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4778696" y="1535113"/>
            <a:ext cx="3924000" cy="648000"/>
          </a:xfrm>
          <a:prstGeom prst="roundRect">
            <a:avLst>
              <a:gd name="adj" fmla="val 3115"/>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752456" y="2174875"/>
            <a:ext cx="3924000" cy="3960000"/>
          </a:xfrm>
          <a:prstGeom prst="roundRect">
            <a:avLst>
              <a:gd name="adj" fmla="val 3115"/>
            </a:avLst>
          </a:prstGeo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16836EDC-9850-4784-A47F-F2A3E8A5D34A}" type="datetimeFigureOut">
              <a:rPr lang="nl-BE" smtClean="0"/>
              <a:pPr/>
              <a:t>14/05/2018</a:t>
            </a:fld>
            <a:endParaRPr lang="nl-BE"/>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06F4DF2D-8240-498E-8A93-CD5FB303BDC3}" type="slidenum">
              <a:rPr lang="nl-BE" smtClean="0"/>
              <a:pPr/>
              <a:t>‹nr.›</a:t>
            </a:fld>
            <a:endParaRPr lang="nl-BE"/>
          </a:p>
        </p:txBody>
      </p:sp>
      <p:sp>
        <p:nvSpPr>
          <p:cNvPr id="10"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de stijl te bewerken</a:t>
            </a:r>
            <a:endParaRPr lang="nl-B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16836EDC-9850-4784-A47F-F2A3E8A5D34A}" type="datetimeFigureOut">
              <a:rPr lang="nl-BE" smtClean="0"/>
              <a:pPr/>
              <a:t>14/05/2018</a:t>
            </a:fld>
            <a:endParaRPr lang="nl-BE"/>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06F4DF2D-8240-498E-8A93-CD5FB303BDC3}" type="slidenum">
              <a:rPr lang="nl-BE" smtClean="0"/>
              <a:pPr/>
              <a:t>‹nr.›</a:t>
            </a:fld>
            <a:endParaRPr lang="nl-BE"/>
          </a:p>
        </p:txBody>
      </p:sp>
      <p:sp>
        <p:nvSpPr>
          <p:cNvPr id="6"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de stijl te bewerken</a:t>
            </a:r>
            <a:endParaRPr lang="nl-B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nhoud met bijschrift">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06F4DF2D-8240-498E-8A93-CD5FB303BDC3}" type="slidenum">
              <a:rPr lang="nl-BE" smtClean="0"/>
              <a:pPr/>
              <a:t>‹nr.›</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lvl1pPr>
              <a:defRPr cap="all" baseline="0">
                <a:solidFill>
                  <a:schemeClr val="bg1"/>
                </a:solidFill>
              </a:defRPr>
            </a:lvl1pPr>
          </a:lstStyle>
          <a:p>
            <a:r>
              <a:rPr lang="nl-NL" dirty="0"/>
              <a:t>Klik om de stijl te bewerken</a:t>
            </a:r>
            <a:endParaRPr lang="nl-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199"/>
            <a:ext cx="3960000" cy="4536000"/>
          </a:xfrm>
          <a:prstGeom prst="roundRect">
            <a:avLst>
              <a:gd name="adj" fmla="val 3115"/>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p:cNvSpPr>
            <a:spLocks noGrp="1"/>
          </p:cNvSpPr>
          <p:nvPr>
            <p:ph sz="half" idx="2"/>
          </p:nvPr>
        </p:nvSpPr>
        <p:spPr>
          <a:xfrm>
            <a:off x="4716456" y="1600199"/>
            <a:ext cx="3960000" cy="4536000"/>
          </a:xfrm>
          <a:prstGeom prst="roundRect">
            <a:avLst>
              <a:gd name="adj" fmla="val 3115"/>
            </a:avLst>
          </a:prstGeom>
        </p:spPr>
        <p:txBody>
          <a:bodyPr/>
          <a:lstStyle>
            <a:lvl1pPr>
              <a:defRPr sz="2000"/>
            </a:lvl1pPr>
            <a:lvl2pPr>
              <a:defRPr sz="1800" baseline="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06F4DF2D-8240-498E-8A93-CD5FB303BDC3}" type="slidenum">
              <a:rPr lang="nl-BE" smtClean="0"/>
              <a:pPr/>
              <a:t>‹nr.›</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Titeldia">
    <p:bg>
      <p:bgRef idx="1001">
        <a:schemeClr val="bg1"/>
      </p:bgRef>
    </p:bg>
    <p:spTree>
      <p:nvGrpSpPr>
        <p:cNvPr id="1" name=""/>
        <p:cNvGrpSpPr/>
        <p:nvPr/>
      </p:nvGrpSpPr>
      <p:grpSpPr>
        <a:xfrm>
          <a:off x="0" y="0"/>
          <a:ext cx="0" cy="0"/>
          <a:chOff x="0" y="0"/>
          <a:chExt cx="0" cy="0"/>
        </a:xfrm>
      </p:grpSpPr>
      <p:pic>
        <p:nvPicPr>
          <p:cNvPr id="4" name="Picture 12" descr="_TVH7259_1.jpg"/>
          <p:cNvPicPr>
            <a:picLocks noChangeAspect="1"/>
          </p:cNvPicPr>
          <p:nvPr userDrawn="1"/>
        </p:nvPicPr>
        <p:blipFill>
          <a:blip r:embed="rId2" cstate="print"/>
          <a:srcRect/>
          <a:stretch>
            <a:fillRect/>
          </a:stretch>
        </p:blipFill>
        <p:spPr>
          <a:xfrm>
            <a:off x="216000" y="215999"/>
            <a:ext cx="8712000" cy="6429862"/>
          </a:xfrm>
          <a:prstGeom prst="roundRect">
            <a:avLst>
              <a:gd name="adj" fmla="val 2669"/>
            </a:avLst>
          </a:prstGeom>
          <a:solidFill>
            <a:srgbClr val="FFFFFF">
              <a:shade val="85000"/>
            </a:srgbClr>
          </a:solidFill>
          <a:ln>
            <a:noFill/>
          </a:ln>
          <a:effectLst/>
        </p:spPr>
      </p:pic>
      <p:sp>
        <p:nvSpPr>
          <p:cNvPr id="6" name="Tijdelijke aanduiding voor tekst 4"/>
          <p:cNvSpPr>
            <a:spLocks noGrp="1"/>
          </p:cNvSpPr>
          <p:nvPr>
            <p:ph type="body" sz="quarter" idx="11" hasCustomPrompt="1"/>
          </p:nvPr>
        </p:nvSpPr>
        <p:spPr>
          <a:xfrm>
            <a:off x="412115" y="5047961"/>
            <a:ext cx="8328025" cy="621320"/>
          </a:xfrm>
          <a:prstGeom prst="rect">
            <a:avLst/>
          </a:prstGeom>
        </p:spPr>
        <p:txBody>
          <a:bodyPr>
            <a:noAutofit/>
          </a:bodyPr>
          <a:lstStyle>
            <a:lvl1pPr algn="ctr">
              <a:buFontTx/>
              <a:buNone/>
              <a:defRPr kumimoji="0" lang="nl-NL" sz="3000" b="0" i="0" u="none" strike="noStrike" kern="1200" cap="none" spc="0" normalizeH="0" baseline="0" dirty="0" smtClean="0">
                <a:ln>
                  <a:noFill/>
                </a:ln>
                <a:solidFill>
                  <a:schemeClr val="bg1"/>
                </a:solidFill>
                <a:effectLst/>
                <a:uLnTx/>
                <a:uFillTx/>
                <a:latin typeface="+mn-lt"/>
                <a:ea typeface="+mn-ea"/>
                <a:cs typeface="Neo Sans Pro"/>
              </a:defRPr>
            </a:lvl1pPr>
            <a:lvl2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2pPr>
            <a:lvl3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3pPr>
            <a:lvl4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4pPr>
            <a:lvl5pPr>
              <a:defRPr kumimoji="0" lang="nl-BE" sz="3000" b="0" i="0" u="none" strike="noStrike" kern="1200" cap="none" spc="0" normalizeH="0" baseline="0" dirty="0">
                <a:ln>
                  <a:noFill/>
                </a:ln>
                <a:solidFill>
                  <a:schemeClr val="bg1"/>
                </a:solidFill>
                <a:effectLst/>
                <a:uLnTx/>
                <a:uFillTx/>
                <a:latin typeface="Neo Sans Pro"/>
                <a:ea typeface="+mn-ea"/>
                <a:cs typeface="Neo Sans Pro"/>
              </a:defRPr>
            </a:lvl5pPr>
          </a:lstStyle>
          <a:p>
            <a:pPr lvl="0"/>
            <a:r>
              <a:rPr lang="nl-BE" dirty="0"/>
              <a:t>Subtitel</a:t>
            </a:r>
          </a:p>
        </p:txBody>
      </p:sp>
      <p:sp>
        <p:nvSpPr>
          <p:cNvPr id="7" name="Title 11"/>
          <p:cNvSpPr>
            <a:spLocks noGrp="1"/>
          </p:cNvSpPr>
          <p:nvPr>
            <p:ph type="title" hasCustomPrompt="1"/>
          </p:nvPr>
        </p:nvSpPr>
        <p:spPr>
          <a:xfrm>
            <a:off x="311150" y="4220632"/>
            <a:ext cx="8534400" cy="745066"/>
          </a:xfrm>
          <a:prstGeom prst="rect">
            <a:avLst/>
          </a:prstGeom>
        </p:spPr>
        <p:txBody>
          <a:bodyPr/>
          <a:lstStyle>
            <a:lvl1pPr algn="ctr">
              <a:defRPr sz="4000" b="1">
                <a:solidFill>
                  <a:schemeClr val="bg1"/>
                </a:solidFill>
              </a:defRPr>
            </a:lvl1pPr>
          </a:lstStyle>
          <a:p>
            <a:r>
              <a:rPr lang="nl-NL" dirty="0"/>
              <a:t>Titel presentatie</a:t>
            </a:r>
            <a:endParaRPr lang="en-US" dirty="0"/>
          </a:p>
        </p:txBody>
      </p:sp>
      <p:sp>
        <p:nvSpPr>
          <p:cNvPr id="8" name="Tijdelijke aanduiding voor datum 3"/>
          <p:cNvSpPr>
            <a:spLocks noGrp="1"/>
          </p:cNvSpPr>
          <p:nvPr>
            <p:ph type="dt" sz="half" idx="10"/>
          </p:nvPr>
        </p:nvSpPr>
        <p:spPr>
          <a:xfrm>
            <a:off x="6660232" y="6093296"/>
            <a:ext cx="2133600" cy="365125"/>
          </a:xfrm>
          <a:prstGeom prst="rect">
            <a:avLst/>
          </a:prstGeom>
        </p:spPr>
        <p:txBody>
          <a:bodyPr/>
          <a:lstStyle>
            <a:lvl1pPr algn="r">
              <a:defRPr baseline="0">
                <a:solidFill>
                  <a:schemeClr val="bg1"/>
                </a:solidFill>
                <a:latin typeface="Verdana" pitchFamily="34" charset="0"/>
              </a:defRPr>
            </a:lvl1pPr>
          </a:lstStyle>
          <a:p>
            <a:fld id="{6BA71D4F-5A1B-4830-8D71-24F614DE1599}" type="datetimeFigureOut">
              <a:rPr lang="nl-BE" smtClean="0"/>
              <a:pPr/>
              <a:t>14/05/2018</a:t>
            </a:fld>
            <a:endParaRPr lang="nl-BE" dirty="0"/>
          </a:p>
        </p:txBody>
      </p:sp>
      <p:pic>
        <p:nvPicPr>
          <p:cNvPr id="9" name="Picture 6" descr="KG_logo_NEG.eps"/>
          <p:cNvPicPr>
            <a:picLocks noChangeAspect="1"/>
          </p:cNvPicPr>
          <p:nvPr userDrawn="1"/>
        </p:nvPicPr>
        <p:blipFill>
          <a:blip r:embed="rId3" cstate="print"/>
          <a:stretch>
            <a:fillRect/>
          </a:stretch>
        </p:blipFill>
        <p:spPr>
          <a:xfrm>
            <a:off x="3651250" y="5895181"/>
            <a:ext cx="1854200" cy="516629"/>
          </a:xfrm>
          <a:prstGeom prst="rect">
            <a:avLst/>
          </a:prstGeom>
          <a:effectLst>
            <a:outerShdw blurRad="127000" dist="38100" dir="2700000">
              <a:srgbClr val="000000">
                <a:alpha val="24000"/>
              </a:srgbClr>
            </a:outerShdw>
          </a:effectLst>
        </p:spPr>
      </p:pic>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31640" y="1600200"/>
            <a:ext cx="7355160" cy="4525963"/>
          </a:xfrm>
          <a:prstGeom prst="roundRect">
            <a:avLst>
              <a:gd name="adj" fmla="val 3116"/>
            </a:avLst>
          </a:prstGeom>
        </p:spPr>
        <p:txBody>
          <a:bodyPr/>
          <a:lstStyle>
            <a:lvl1pPr>
              <a:defRPr sz="2000"/>
            </a:lvl1pPr>
            <a:lvl2pPr>
              <a:defRPr sz="1800"/>
            </a:lvl2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16836EDC-9850-4784-A47F-F2A3E8A5D34A}" type="datetimeFigureOut">
              <a:rPr lang="nl-BE" smtClean="0"/>
              <a:pPr/>
              <a:t>14/05/2018</a:t>
            </a:fld>
            <a:endParaRPr lang="nl-BE" dirty="0"/>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06F4DF2D-8240-498E-8A93-CD5FB303BDC3}" type="slidenum">
              <a:rPr lang="nl-BE" smtClean="0"/>
              <a:pPr/>
              <a:t>‹nr.›</a:t>
            </a:fld>
            <a:endParaRPr lang="nl-BE"/>
          </a:p>
        </p:txBody>
      </p:sp>
      <p:sp>
        <p:nvSpPr>
          <p:cNvPr id="7"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199"/>
            <a:ext cx="3960000" cy="4536000"/>
          </a:xfrm>
          <a:prstGeom prst="roundRect">
            <a:avLst>
              <a:gd name="adj" fmla="val 3116"/>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p:cNvSpPr>
            <a:spLocks noGrp="1"/>
          </p:cNvSpPr>
          <p:nvPr>
            <p:ph sz="half" idx="2"/>
          </p:nvPr>
        </p:nvSpPr>
        <p:spPr>
          <a:xfrm>
            <a:off x="4716456" y="1600199"/>
            <a:ext cx="3960000" cy="4536000"/>
          </a:xfrm>
          <a:prstGeom prst="roundRect">
            <a:avLst>
              <a:gd name="adj" fmla="val 3116"/>
            </a:avLst>
          </a:prstGeom>
        </p:spPr>
        <p:txBody>
          <a:bodyPr/>
          <a:lstStyle>
            <a:lvl1pPr>
              <a:defRPr sz="2000"/>
            </a:lvl1pPr>
            <a:lvl2pPr>
              <a:defRPr sz="1800" baseline="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06F4DF2D-8240-498E-8A93-CD5FB303BDC3}" type="slidenum">
              <a:rPr lang="nl-BE" smtClean="0"/>
              <a:pPr/>
              <a:t>‹nr.›</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eldia zonder foto">
    <p:spTree>
      <p:nvGrpSpPr>
        <p:cNvPr id="1" name=""/>
        <p:cNvGrpSpPr/>
        <p:nvPr/>
      </p:nvGrpSpPr>
      <p:grpSpPr>
        <a:xfrm>
          <a:off x="0" y="0"/>
          <a:ext cx="0" cy="0"/>
          <a:chOff x="0" y="0"/>
          <a:chExt cx="0" cy="0"/>
        </a:xfrm>
      </p:grpSpPr>
      <p:sp>
        <p:nvSpPr>
          <p:cNvPr id="10" name="Text Placeholder 14"/>
          <p:cNvSpPr>
            <a:spLocks noGrp="1"/>
          </p:cNvSpPr>
          <p:nvPr>
            <p:ph type="body" sz="quarter" idx="10" hasCustomPrompt="1"/>
          </p:nvPr>
        </p:nvSpPr>
        <p:spPr>
          <a:xfrm>
            <a:off x="179388" y="2822576"/>
            <a:ext cx="8785225" cy="809624"/>
          </a:xfrm>
          <a:prstGeom prst="roundRect">
            <a:avLst>
              <a:gd name="adj" fmla="val 3116"/>
            </a:avLst>
          </a:prstGeom>
          <a:effectLst/>
        </p:spPr>
        <p:txBody>
          <a:bodyPr>
            <a:noAutofit/>
          </a:bodyPr>
          <a:lstStyle>
            <a:lvl1pPr algn="ctr">
              <a:buNone/>
              <a:defRPr kumimoji="0" lang="en-US" sz="4000" b="1" i="0" u="none" strike="noStrike" kern="1200" cap="none" spc="0" normalizeH="0" baseline="0" noProof="0" dirty="0" smtClean="0">
                <a:ln>
                  <a:noFill/>
                </a:ln>
                <a:solidFill>
                  <a:schemeClr val="accent1"/>
                </a:solidFill>
                <a:effectLst/>
                <a:uLnTx/>
                <a:uFillTx/>
                <a:latin typeface="+mj-lt"/>
                <a:ea typeface="+mn-ea"/>
                <a:cs typeface="Neo Sans Pro"/>
              </a:defRPr>
            </a:lvl1pPr>
            <a:lvl2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2pPr>
            <a:lvl3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3pPr>
            <a:lvl4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4pPr>
            <a:lvl5pPr>
              <a:defRPr kumimoji="0" lang="en-US" sz="4000" b="1" i="0" u="none" strike="noStrike" kern="1200" cap="none" spc="0" normalizeH="0" baseline="0" noProof="0" dirty="0" smtClean="0">
                <a:ln>
                  <a:noFill/>
                </a:ln>
                <a:solidFill>
                  <a:srgbClr val="6794B1"/>
                </a:solidFill>
                <a:effectLst/>
                <a:uLnTx/>
                <a:uFillTx/>
                <a:latin typeface="Neo Sans Pro"/>
                <a:ea typeface="+mn-ea"/>
                <a:cs typeface="Neo Sans Pro"/>
              </a:defRPr>
            </a:lvl5pPr>
          </a:lstStyle>
          <a:p>
            <a:pPr lvl="0"/>
            <a:r>
              <a:rPr lang="nl-BE" dirty="0"/>
              <a:t>Titel</a:t>
            </a:r>
            <a:endParaRPr lang="en-US" dirty="0"/>
          </a:p>
        </p:txBody>
      </p:sp>
      <p:sp>
        <p:nvSpPr>
          <p:cNvPr id="12" name="Text Placeholder 21"/>
          <p:cNvSpPr>
            <a:spLocks noGrp="1"/>
          </p:cNvSpPr>
          <p:nvPr>
            <p:ph type="body" sz="quarter" idx="12" hasCustomPrompt="1"/>
          </p:nvPr>
        </p:nvSpPr>
        <p:spPr>
          <a:xfrm>
            <a:off x="179388" y="3632200"/>
            <a:ext cx="8785225" cy="901700"/>
          </a:xfrm>
          <a:prstGeom prst="roundRect">
            <a:avLst>
              <a:gd name="adj" fmla="val 3116"/>
            </a:avLst>
          </a:prstGeom>
        </p:spPr>
        <p:txBody>
          <a:bodyPr/>
          <a:lstStyle>
            <a:lvl1pPr algn="ctr">
              <a:buNone/>
              <a:defRPr kumimoji="0" lang="nl-BE" sz="2400" b="0" i="0" u="none" strike="noStrike" kern="1200" cap="none" spc="0" normalizeH="0" baseline="0" noProof="0" dirty="0" smtClean="0">
                <a:ln>
                  <a:noFill/>
                </a:ln>
                <a:solidFill>
                  <a:schemeClr val="accent1"/>
                </a:solidFill>
                <a:effectLst/>
                <a:uLnTx/>
                <a:uFillTx/>
                <a:latin typeface="+mj-lt"/>
                <a:ea typeface="+mn-ea"/>
                <a:cs typeface="Neo Sans Pro Light"/>
              </a:defRPr>
            </a:lvl1pPr>
          </a:lstStyle>
          <a:p>
            <a:pPr lvl="0"/>
            <a:r>
              <a:rPr lang="nl-BE" dirty="0"/>
              <a:t>Subtitel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eks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200"/>
            <a:ext cx="3884240" cy="4525963"/>
          </a:xfrm>
          <a:prstGeom prst="roundRect">
            <a:avLst>
              <a:gd name="adj" fmla="val 3116"/>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06F4DF2D-8240-498E-8A93-CD5FB303BDC3}" type="slidenum">
              <a:rPr lang="nl-BE" smtClean="0"/>
              <a:pPr/>
              <a:t>‹nr.›</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
        <p:nvSpPr>
          <p:cNvPr id="11" name="Tijdelijke aanduiding voor inhoud 10"/>
          <p:cNvSpPr>
            <a:spLocks noGrp="1"/>
          </p:cNvSpPr>
          <p:nvPr>
            <p:ph sz="quarter" idx="15"/>
          </p:nvPr>
        </p:nvSpPr>
        <p:spPr>
          <a:xfrm>
            <a:off x="5076006" y="1591302"/>
            <a:ext cx="3600450" cy="3384550"/>
          </a:xfrm>
          <a:prstGeom prst="roundRect">
            <a:avLst>
              <a:gd name="adj" fmla="val 5088"/>
            </a:avLst>
          </a:prstGeom>
          <a:noFill/>
          <a:ln>
            <a:noFill/>
          </a:ln>
          <a:effectLst/>
        </p:spPr>
        <p:style>
          <a:lnRef idx="1">
            <a:schemeClr val="accent1"/>
          </a:lnRef>
          <a:fillRef idx="3">
            <a:schemeClr val="accent1"/>
          </a:fillRef>
          <a:effectRef idx="2">
            <a:schemeClr val="accent1"/>
          </a:effectRef>
          <a:fontRef idx="none"/>
        </p:style>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11560" y="1535113"/>
            <a:ext cx="3924000" cy="648000"/>
          </a:xfrm>
          <a:prstGeom prst="roundRect">
            <a:avLst>
              <a:gd name="adj" fmla="val 3116"/>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611560" y="2174875"/>
            <a:ext cx="3924000" cy="3960000"/>
          </a:xfrm>
          <a:prstGeom prst="roundRect">
            <a:avLst>
              <a:gd name="adj" fmla="val 3116"/>
            </a:avLst>
          </a:prstGeo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p:cNvSpPr>
            <a:spLocks noGrp="1"/>
          </p:cNvSpPr>
          <p:nvPr>
            <p:ph type="body" sz="quarter" idx="3"/>
          </p:nvPr>
        </p:nvSpPr>
        <p:spPr>
          <a:xfrm>
            <a:off x="4752456" y="1535113"/>
            <a:ext cx="3924000" cy="648000"/>
          </a:xfrm>
          <a:prstGeom prst="roundRect">
            <a:avLst>
              <a:gd name="adj" fmla="val 3116"/>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p:nvPr>
        </p:nvSpPr>
        <p:spPr>
          <a:xfrm>
            <a:off x="4752456" y="2174875"/>
            <a:ext cx="3924000" cy="3960000"/>
          </a:xfrm>
          <a:prstGeom prst="roundRect">
            <a:avLst>
              <a:gd name="adj" fmla="val 3116"/>
            </a:avLst>
          </a:prstGeo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16836EDC-9850-4784-A47F-F2A3E8A5D34A}" type="datetimeFigureOut">
              <a:rPr lang="nl-BE" smtClean="0"/>
              <a:pPr/>
              <a:t>14/05/2018</a:t>
            </a:fld>
            <a:endParaRPr lang="nl-BE"/>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06F4DF2D-8240-498E-8A93-CD5FB303BDC3}" type="slidenum">
              <a:rPr lang="nl-BE" smtClean="0"/>
              <a:pPr/>
              <a:t>‹nr.›</a:t>
            </a:fld>
            <a:endParaRPr lang="nl-BE"/>
          </a:p>
        </p:txBody>
      </p:sp>
      <p:sp>
        <p:nvSpPr>
          <p:cNvPr id="10"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16836EDC-9850-4784-A47F-F2A3E8A5D34A}" type="datetimeFigureOut">
              <a:rPr lang="nl-BE" smtClean="0"/>
              <a:pPr/>
              <a:t>14/05/2018</a:t>
            </a:fld>
            <a:endParaRPr lang="nl-BE"/>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06F4DF2D-8240-498E-8A93-CD5FB303BDC3}" type="slidenum">
              <a:rPr lang="nl-BE" smtClean="0"/>
              <a:pPr/>
              <a:t>‹nr.›</a:t>
            </a:fld>
            <a:endParaRPr lang="nl-BE"/>
          </a:p>
        </p:txBody>
      </p:sp>
      <p:sp>
        <p:nvSpPr>
          <p:cNvPr id="6"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1412776"/>
            <a:ext cx="5111750" cy="4713387"/>
          </a:xfrm>
          <a:prstGeom prst="roundRect">
            <a:avLst>
              <a:gd name="adj" fmla="val 3116"/>
            </a:avLst>
          </a:prstGeo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p:cNvSpPr>
            <a:spLocks noGrp="1"/>
          </p:cNvSpPr>
          <p:nvPr>
            <p:ph type="body" sz="half" idx="2"/>
          </p:nvPr>
        </p:nvSpPr>
        <p:spPr>
          <a:xfrm>
            <a:off x="611560" y="1435100"/>
            <a:ext cx="2853953" cy="4691063"/>
          </a:xfrm>
          <a:prstGeom prst="roundRect">
            <a:avLst>
              <a:gd name="adj" fmla="val 3116"/>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06F4DF2D-8240-498E-8A93-CD5FB303BDC3}" type="slidenum">
              <a:rPr lang="nl-BE" smtClean="0"/>
              <a:pPr/>
              <a:t>‹nr.›</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1"/>
      </p:bgRef>
    </p:bg>
    <p:spTree>
      <p:nvGrpSpPr>
        <p:cNvPr id="1" name=""/>
        <p:cNvGrpSpPr/>
        <p:nvPr/>
      </p:nvGrpSpPr>
      <p:grpSpPr>
        <a:xfrm>
          <a:off x="0" y="0"/>
          <a:ext cx="0" cy="0"/>
          <a:chOff x="0" y="0"/>
          <a:chExt cx="0" cy="0"/>
        </a:xfrm>
      </p:grpSpPr>
      <p:pic>
        <p:nvPicPr>
          <p:cNvPr id="4" name="Picture 12" descr="_TVH7259_1.jpg"/>
          <p:cNvPicPr>
            <a:picLocks noChangeAspect="1"/>
          </p:cNvPicPr>
          <p:nvPr userDrawn="1"/>
        </p:nvPicPr>
        <p:blipFill>
          <a:blip r:embed="rId2" cstate="print"/>
          <a:srcRect/>
          <a:stretch>
            <a:fillRect/>
          </a:stretch>
        </p:blipFill>
        <p:spPr>
          <a:xfrm>
            <a:off x="216000" y="215999"/>
            <a:ext cx="8712000" cy="6429862"/>
          </a:xfrm>
          <a:prstGeom prst="roundRect">
            <a:avLst>
              <a:gd name="adj" fmla="val 2669"/>
            </a:avLst>
          </a:prstGeom>
          <a:solidFill>
            <a:srgbClr val="FFFFFF">
              <a:shade val="85000"/>
            </a:srgbClr>
          </a:solidFill>
          <a:ln>
            <a:noFill/>
          </a:ln>
          <a:effectLst/>
        </p:spPr>
      </p:pic>
      <p:sp>
        <p:nvSpPr>
          <p:cNvPr id="6" name="Tijdelijke aanduiding voor tekst 4"/>
          <p:cNvSpPr>
            <a:spLocks noGrp="1"/>
          </p:cNvSpPr>
          <p:nvPr>
            <p:ph type="body" sz="quarter" idx="11" hasCustomPrompt="1"/>
          </p:nvPr>
        </p:nvSpPr>
        <p:spPr>
          <a:xfrm>
            <a:off x="412115" y="5047961"/>
            <a:ext cx="8328025" cy="621320"/>
          </a:xfrm>
          <a:prstGeom prst="rect">
            <a:avLst/>
          </a:prstGeom>
        </p:spPr>
        <p:txBody>
          <a:bodyPr>
            <a:noAutofit/>
          </a:bodyPr>
          <a:lstStyle>
            <a:lvl1pPr algn="ctr">
              <a:buFontTx/>
              <a:buNone/>
              <a:defRPr kumimoji="0" lang="nl-NL" sz="3000" b="0" i="0" u="none" strike="noStrike" kern="1200" cap="none" spc="0" normalizeH="0" baseline="0" dirty="0" smtClean="0">
                <a:ln>
                  <a:noFill/>
                </a:ln>
                <a:solidFill>
                  <a:schemeClr val="bg1"/>
                </a:solidFill>
                <a:effectLst/>
                <a:uLnTx/>
                <a:uFillTx/>
                <a:latin typeface="+mn-lt"/>
                <a:ea typeface="+mn-ea"/>
                <a:cs typeface="Neo Sans Pro"/>
              </a:defRPr>
            </a:lvl1pPr>
            <a:lvl2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2pPr>
            <a:lvl3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3pPr>
            <a:lvl4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4pPr>
            <a:lvl5pPr>
              <a:defRPr kumimoji="0" lang="nl-BE" sz="3000" b="0" i="0" u="none" strike="noStrike" kern="1200" cap="none" spc="0" normalizeH="0" baseline="0" dirty="0">
                <a:ln>
                  <a:noFill/>
                </a:ln>
                <a:solidFill>
                  <a:schemeClr val="bg1"/>
                </a:solidFill>
                <a:effectLst/>
                <a:uLnTx/>
                <a:uFillTx/>
                <a:latin typeface="Neo Sans Pro"/>
                <a:ea typeface="+mn-ea"/>
                <a:cs typeface="Neo Sans Pro"/>
              </a:defRPr>
            </a:lvl5pPr>
          </a:lstStyle>
          <a:p>
            <a:pPr lvl="0"/>
            <a:r>
              <a:rPr lang="nl-BE" dirty="0"/>
              <a:t>Subtitel</a:t>
            </a:r>
          </a:p>
        </p:txBody>
      </p:sp>
      <p:sp>
        <p:nvSpPr>
          <p:cNvPr id="7" name="Title 11"/>
          <p:cNvSpPr>
            <a:spLocks noGrp="1"/>
          </p:cNvSpPr>
          <p:nvPr>
            <p:ph type="title" hasCustomPrompt="1"/>
          </p:nvPr>
        </p:nvSpPr>
        <p:spPr>
          <a:xfrm>
            <a:off x="311150" y="4220632"/>
            <a:ext cx="8534400" cy="745066"/>
          </a:xfrm>
          <a:prstGeom prst="rect">
            <a:avLst/>
          </a:prstGeom>
        </p:spPr>
        <p:txBody>
          <a:bodyPr/>
          <a:lstStyle>
            <a:lvl1pPr algn="ctr">
              <a:defRPr sz="4000" b="1">
                <a:solidFill>
                  <a:schemeClr val="bg1"/>
                </a:solidFill>
              </a:defRPr>
            </a:lvl1pPr>
          </a:lstStyle>
          <a:p>
            <a:r>
              <a:rPr lang="nl-NL" dirty="0"/>
              <a:t>Titel presentatie</a:t>
            </a:r>
            <a:endParaRPr lang="en-US" dirty="0"/>
          </a:p>
        </p:txBody>
      </p:sp>
      <p:sp>
        <p:nvSpPr>
          <p:cNvPr id="8" name="Tijdelijke aanduiding voor datum 3"/>
          <p:cNvSpPr>
            <a:spLocks noGrp="1"/>
          </p:cNvSpPr>
          <p:nvPr>
            <p:ph type="dt" sz="half" idx="10"/>
          </p:nvPr>
        </p:nvSpPr>
        <p:spPr>
          <a:xfrm>
            <a:off x="6660232" y="6093296"/>
            <a:ext cx="2133600" cy="365125"/>
          </a:xfrm>
          <a:prstGeom prst="rect">
            <a:avLst/>
          </a:prstGeom>
        </p:spPr>
        <p:txBody>
          <a:bodyPr/>
          <a:lstStyle>
            <a:lvl1pPr algn="r">
              <a:defRPr baseline="0">
                <a:solidFill>
                  <a:schemeClr val="bg1"/>
                </a:solidFill>
                <a:latin typeface="Verdana" pitchFamily="34" charset="0"/>
              </a:defRPr>
            </a:lvl1pPr>
          </a:lstStyle>
          <a:p>
            <a:fld id="{6BA71D4F-5A1B-4830-8D71-24F614DE1599}" type="datetimeFigureOut">
              <a:rPr lang="nl-BE" smtClean="0"/>
              <a:pPr/>
              <a:t>14/05/2018</a:t>
            </a:fld>
            <a:endParaRPr lang="nl-BE" dirty="0"/>
          </a:p>
        </p:txBody>
      </p:sp>
      <p:pic>
        <p:nvPicPr>
          <p:cNvPr id="9" name="Picture 6" descr="KG_logo_NEG.eps"/>
          <p:cNvPicPr>
            <a:picLocks noChangeAspect="1"/>
          </p:cNvPicPr>
          <p:nvPr userDrawn="1"/>
        </p:nvPicPr>
        <p:blipFill>
          <a:blip r:embed="rId3" cstate="print"/>
          <a:stretch>
            <a:fillRect/>
          </a:stretch>
        </p:blipFill>
        <p:spPr>
          <a:xfrm>
            <a:off x="3651250" y="5895181"/>
            <a:ext cx="1854200" cy="516629"/>
          </a:xfrm>
          <a:prstGeom prst="rect">
            <a:avLst/>
          </a:prstGeom>
          <a:effectLst>
            <a:outerShdw blurRad="127000" dist="38100" dir="2700000">
              <a:srgbClr val="000000">
                <a:alpha val="24000"/>
              </a:srgbClr>
            </a:outerShdw>
          </a:effectLst>
        </p:spPr>
      </p:pic>
    </p:spTree>
    <p:extLst>
      <p:ext uri="{BB962C8B-B14F-4D97-AF65-F5344CB8AC3E}">
        <p14:creationId xmlns:p14="http://schemas.microsoft.com/office/powerpoint/2010/main" val="206986883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31640" y="1600200"/>
            <a:ext cx="7355160" cy="4525963"/>
          </a:xfrm>
        </p:spPr>
        <p:txBody>
          <a:bodyPr/>
          <a:lstStyle>
            <a:lvl1pPr>
              <a:defRPr sz="2000"/>
            </a:lvl1pPr>
            <a:lvl2pPr>
              <a:defRPr sz="1800"/>
            </a:lvl2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6" name="Tijdelijke aanduiding voor dianummer 5"/>
          <p:cNvSpPr>
            <a:spLocks noGrp="1"/>
          </p:cNvSpPr>
          <p:nvPr>
            <p:ph type="sldNum" sz="quarter" idx="12"/>
          </p:nvPr>
        </p:nvSpPr>
        <p:spPr/>
        <p:txBody>
          <a:bodyPr/>
          <a:lstStyle/>
          <a:p>
            <a:fld id="{06F4DF2D-8240-498E-8A93-CD5FB303BDC3}" type="slidenum">
              <a:rPr lang="nl-BE" smtClean="0"/>
              <a:pPr/>
              <a:t>‹nr.›</a:t>
            </a:fld>
            <a:endParaRPr lang="nl-BE"/>
          </a:p>
        </p:txBody>
      </p:sp>
      <p:sp>
        <p:nvSpPr>
          <p:cNvPr id="7"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105658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zonder foto">
    <p:spTree>
      <p:nvGrpSpPr>
        <p:cNvPr id="1" name=""/>
        <p:cNvGrpSpPr/>
        <p:nvPr/>
      </p:nvGrpSpPr>
      <p:grpSpPr>
        <a:xfrm>
          <a:off x="0" y="0"/>
          <a:ext cx="0" cy="0"/>
          <a:chOff x="0" y="0"/>
          <a:chExt cx="0" cy="0"/>
        </a:xfrm>
      </p:grpSpPr>
      <p:sp>
        <p:nvSpPr>
          <p:cNvPr id="12" name="Text Placeholder 21"/>
          <p:cNvSpPr>
            <a:spLocks noGrp="1"/>
          </p:cNvSpPr>
          <p:nvPr>
            <p:ph type="body" sz="quarter" idx="12" hasCustomPrompt="1"/>
          </p:nvPr>
        </p:nvSpPr>
        <p:spPr>
          <a:xfrm>
            <a:off x="179387" y="2276872"/>
            <a:ext cx="8785225" cy="901700"/>
          </a:xfrm>
          <a:prstGeom prst="roundRect">
            <a:avLst>
              <a:gd name="adj" fmla="val 3115"/>
            </a:avLst>
          </a:prstGeom>
        </p:spPr>
        <p:txBody>
          <a:bodyPr/>
          <a:lstStyle>
            <a:lvl1pPr algn="ctr">
              <a:buNone/>
              <a:defRPr kumimoji="0" lang="nl-BE" sz="2400" b="1" i="0" u="none" strike="noStrike" kern="1200" cap="all" spc="0" normalizeH="0" baseline="0" noProof="0" dirty="0" smtClean="0">
                <a:ln>
                  <a:noFill/>
                </a:ln>
                <a:solidFill>
                  <a:schemeClr val="bg1"/>
                </a:solidFill>
                <a:effectLst/>
                <a:uLnTx/>
                <a:uFillTx/>
                <a:latin typeface="+mj-lt"/>
                <a:ea typeface="+mn-ea"/>
                <a:cs typeface="Neo Sans Pro Light"/>
              </a:defRPr>
            </a:lvl1pPr>
          </a:lstStyle>
          <a:p>
            <a:pPr lvl="0"/>
            <a:endParaRPr lang="nl-B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199"/>
            <a:ext cx="3960000" cy="45360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4716456" y="1600199"/>
            <a:ext cx="3960000" cy="4536000"/>
          </a:xfrm>
        </p:spPr>
        <p:txBody>
          <a:bodyPr/>
          <a:lstStyle>
            <a:lvl1pPr>
              <a:defRPr sz="2000"/>
            </a:lvl1pPr>
            <a:lvl2pPr>
              <a:defRPr sz="1800" baseline="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3570177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 zonder foto">
    <p:spTree>
      <p:nvGrpSpPr>
        <p:cNvPr id="1" name=""/>
        <p:cNvGrpSpPr/>
        <p:nvPr/>
      </p:nvGrpSpPr>
      <p:grpSpPr>
        <a:xfrm>
          <a:off x="0" y="0"/>
          <a:ext cx="0" cy="0"/>
          <a:chOff x="0" y="0"/>
          <a:chExt cx="0" cy="0"/>
        </a:xfrm>
      </p:grpSpPr>
      <p:sp>
        <p:nvSpPr>
          <p:cNvPr id="10" name="Text Placeholder 14"/>
          <p:cNvSpPr>
            <a:spLocks noGrp="1"/>
          </p:cNvSpPr>
          <p:nvPr>
            <p:ph type="body" sz="quarter" idx="10" hasCustomPrompt="1"/>
          </p:nvPr>
        </p:nvSpPr>
        <p:spPr>
          <a:xfrm>
            <a:off x="179388" y="2822576"/>
            <a:ext cx="8785225" cy="809624"/>
          </a:xfrm>
          <a:effectLst/>
        </p:spPr>
        <p:txBody>
          <a:bodyPr>
            <a:noAutofit/>
          </a:bodyPr>
          <a:lstStyle>
            <a:lvl1pPr algn="ctr">
              <a:buNone/>
              <a:defRPr kumimoji="0" lang="en-US" sz="4000" b="1" i="0" u="none" strike="noStrike" kern="1200" cap="none" spc="0" normalizeH="0" baseline="0" noProof="0" dirty="0" smtClean="0">
                <a:ln>
                  <a:noFill/>
                </a:ln>
                <a:solidFill>
                  <a:schemeClr val="accent3"/>
                </a:solidFill>
                <a:effectLst/>
                <a:uLnTx/>
                <a:uFillTx/>
                <a:latin typeface="+mj-lt"/>
                <a:ea typeface="+mn-ea"/>
                <a:cs typeface="Neo Sans Pro"/>
              </a:defRPr>
            </a:lvl1pPr>
            <a:lvl2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2pPr>
            <a:lvl3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3pPr>
            <a:lvl4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4pPr>
            <a:lvl5pPr>
              <a:defRPr kumimoji="0" lang="en-US" sz="4000" b="1" i="0" u="none" strike="noStrike" kern="1200" cap="none" spc="0" normalizeH="0" baseline="0" noProof="0" dirty="0" smtClean="0">
                <a:ln>
                  <a:noFill/>
                </a:ln>
                <a:solidFill>
                  <a:srgbClr val="6794B1"/>
                </a:solidFill>
                <a:effectLst/>
                <a:uLnTx/>
                <a:uFillTx/>
                <a:latin typeface="Neo Sans Pro"/>
                <a:ea typeface="+mn-ea"/>
                <a:cs typeface="Neo Sans Pro"/>
              </a:defRPr>
            </a:lvl5pPr>
          </a:lstStyle>
          <a:p>
            <a:pPr lvl="0"/>
            <a:r>
              <a:rPr lang="nl-BE" dirty="0"/>
              <a:t>Titel</a:t>
            </a:r>
            <a:endParaRPr lang="en-US" dirty="0"/>
          </a:p>
        </p:txBody>
      </p:sp>
      <p:sp>
        <p:nvSpPr>
          <p:cNvPr id="12" name="Text Placeholder 21"/>
          <p:cNvSpPr>
            <a:spLocks noGrp="1"/>
          </p:cNvSpPr>
          <p:nvPr>
            <p:ph type="body" sz="quarter" idx="12" hasCustomPrompt="1"/>
          </p:nvPr>
        </p:nvSpPr>
        <p:spPr>
          <a:xfrm>
            <a:off x="179388" y="3632200"/>
            <a:ext cx="8785225" cy="901700"/>
          </a:xfrm>
        </p:spPr>
        <p:txBody>
          <a:bodyPr/>
          <a:lstStyle>
            <a:lvl1pPr algn="ctr">
              <a:buNone/>
              <a:defRPr kumimoji="0" lang="nl-BE" sz="2400" b="0" i="0" u="none" strike="noStrike" kern="1200" cap="none" spc="0" normalizeH="0" baseline="0" noProof="0" dirty="0" smtClean="0">
                <a:ln>
                  <a:noFill/>
                </a:ln>
                <a:solidFill>
                  <a:schemeClr val="accent3"/>
                </a:solidFill>
                <a:effectLst/>
                <a:uLnTx/>
                <a:uFillTx/>
                <a:latin typeface="+mj-lt"/>
                <a:ea typeface="+mn-ea"/>
                <a:cs typeface="Neo Sans Pro Light"/>
              </a:defRPr>
            </a:lvl1pPr>
          </a:lstStyle>
          <a:p>
            <a:pPr lvl="0"/>
            <a:r>
              <a:rPr lang="nl-BE" dirty="0"/>
              <a:t>Subtitel</a:t>
            </a:r>
          </a:p>
        </p:txBody>
      </p:sp>
    </p:spTree>
    <p:extLst>
      <p:ext uri="{BB962C8B-B14F-4D97-AF65-F5344CB8AC3E}">
        <p14:creationId xmlns:p14="http://schemas.microsoft.com/office/powerpoint/2010/main" val="1175778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200"/>
            <a:ext cx="388424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
        <p:nvSpPr>
          <p:cNvPr id="10" name="Tijdelijke aanduiding voor inhoud 10"/>
          <p:cNvSpPr>
            <a:spLocks noGrp="1"/>
          </p:cNvSpPr>
          <p:nvPr>
            <p:ph sz="quarter" idx="15"/>
          </p:nvPr>
        </p:nvSpPr>
        <p:spPr>
          <a:xfrm>
            <a:off x="5076006" y="1591302"/>
            <a:ext cx="3600450" cy="3384550"/>
          </a:xfrm>
          <a:prstGeom prst="roundRect">
            <a:avLst>
              <a:gd name="adj" fmla="val 5088"/>
            </a:avLst>
          </a:prstGeom>
          <a:noFill/>
          <a:ln>
            <a:noFill/>
          </a:ln>
          <a:effectLst/>
        </p:spPr>
        <p:style>
          <a:lnRef idx="1">
            <a:schemeClr val="accent1"/>
          </a:lnRef>
          <a:fillRef idx="3">
            <a:schemeClr val="accent1"/>
          </a:fillRef>
          <a:effectRef idx="2">
            <a:schemeClr val="accent1"/>
          </a:effectRef>
          <a:fontRef idx="none"/>
        </p:style>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33945017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11560"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11560"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4752456"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752456"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Tijdelijke aanduiding voor datum 6"/>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9" name="Tijdelijke aanduiding voor dianummer 8"/>
          <p:cNvSpPr>
            <a:spLocks noGrp="1"/>
          </p:cNvSpPr>
          <p:nvPr>
            <p:ph type="sldNum" sz="quarter" idx="12"/>
          </p:nvPr>
        </p:nvSpPr>
        <p:spPr/>
        <p:txBody>
          <a:bodyPr/>
          <a:lstStyle/>
          <a:p>
            <a:fld id="{06F4DF2D-8240-498E-8A93-CD5FB303BDC3}" type="slidenum">
              <a:rPr lang="nl-BE" smtClean="0"/>
              <a:pPr/>
              <a:t>‹nr.›</a:t>
            </a:fld>
            <a:endParaRPr lang="nl-BE"/>
          </a:p>
        </p:txBody>
      </p:sp>
      <p:sp>
        <p:nvSpPr>
          <p:cNvPr id="10"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27118591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5" name="Tijdelijke aanduiding voor dianummer 4"/>
          <p:cNvSpPr>
            <a:spLocks noGrp="1"/>
          </p:cNvSpPr>
          <p:nvPr>
            <p:ph type="sldNum" sz="quarter" idx="12"/>
          </p:nvPr>
        </p:nvSpPr>
        <p:spPr/>
        <p:txBody>
          <a:bodyPr/>
          <a:lstStyle/>
          <a:p>
            <a:fld id="{06F4DF2D-8240-498E-8A93-CD5FB303BDC3}" type="slidenum">
              <a:rPr lang="nl-BE" smtClean="0"/>
              <a:pPr/>
              <a:t>‹nr.›</a:t>
            </a:fld>
            <a:endParaRPr lang="nl-BE"/>
          </a:p>
        </p:txBody>
      </p:sp>
      <p:sp>
        <p:nvSpPr>
          <p:cNvPr id="6"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19853632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4" name="Tijdelijke aanduiding voor dianummer 3"/>
          <p:cNvSpPr>
            <a:spLocks noGrp="1"/>
          </p:cNvSpPr>
          <p:nvPr>
            <p:ph type="sldNum" sz="quarter" idx="12"/>
          </p:nvPr>
        </p:nvSpPr>
        <p:spPr/>
        <p:txBody>
          <a:bodyPr/>
          <a:lstStyle/>
          <a:p>
            <a:fld id="{06F4DF2D-8240-498E-8A93-CD5FB303BDC3}" type="slidenum">
              <a:rPr lang="nl-BE" smtClean="0"/>
              <a:pPr/>
              <a:t>‹nr.›</a:t>
            </a:fld>
            <a:endParaRPr lang="nl-BE"/>
          </a:p>
        </p:txBody>
      </p:sp>
    </p:spTree>
    <p:extLst>
      <p:ext uri="{BB962C8B-B14F-4D97-AF65-F5344CB8AC3E}">
        <p14:creationId xmlns:p14="http://schemas.microsoft.com/office/powerpoint/2010/main" val="26683983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1412776"/>
            <a:ext cx="5111750" cy="4713387"/>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p:cNvSpPr>
            <a:spLocks noGrp="1"/>
          </p:cNvSpPr>
          <p:nvPr>
            <p:ph type="body" sz="half" idx="2"/>
          </p:nvPr>
        </p:nvSpPr>
        <p:spPr>
          <a:xfrm>
            <a:off x="611560" y="1435100"/>
            <a:ext cx="2853953" cy="4691063"/>
          </a:xfrm>
        </p:spPr>
        <p:txBody>
          <a:bodyPr/>
          <a:lstStyle>
            <a:lvl1pPr marL="0" indent="0">
              <a:buNone/>
              <a:defRPr sz="14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1831346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Klik om stijl te bewerken</a:t>
            </a:r>
            <a:endParaRPr lang="nl-BE"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Tree>
    <p:extLst>
      <p:ext uri="{BB962C8B-B14F-4D97-AF65-F5344CB8AC3E}">
        <p14:creationId xmlns:p14="http://schemas.microsoft.com/office/powerpoint/2010/main" val="12071589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1"/>
      </p:bgRef>
    </p:bg>
    <p:spTree>
      <p:nvGrpSpPr>
        <p:cNvPr id="1" name=""/>
        <p:cNvGrpSpPr/>
        <p:nvPr/>
      </p:nvGrpSpPr>
      <p:grpSpPr>
        <a:xfrm>
          <a:off x="0" y="0"/>
          <a:ext cx="0" cy="0"/>
          <a:chOff x="0" y="0"/>
          <a:chExt cx="0" cy="0"/>
        </a:xfrm>
      </p:grpSpPr>
      <p:pic>
        <p:nvPicPr>
          <p:cNvPr id="4" name="Picture 12" descr="_TVH7259_1.jpg"/>
          <p:cNvPicPr>
            <a:picLocks noChangeAspect="1"/>
          </p:cNvPicPr>
          <p:nvPr userDrawn="1"/>
        </p:nvPicPr>
        <p:blipFill>
          <a:blip r:embed="rId2" cstate="print"/>
          <a:srcRect/>
          <a:stretch>
            <a:fillRect/>
          </a:stretch>
        </p:blipFill>
        <p:spPr>
          <a:xfrm>
            <a:off x="216000" y="215999"/>
            <a:ext cx="8712000" cy="6429862"/>
          </a:xfrm>
          <a:prstGeom prst="roundRect">
            <a:avLst>
              <a:gd name="adj" fmla="val 2669"/>
            </a:avLst>
          </a:prstGeom>
          <a:solidFill>
            <a:srgbClr val="FFFFFF">
              <a:shade val="85000"/>
            </a:srgbClr>
          </a:solidFill>
          <a:ln>
            <a:noFill/>
          </a:ln>
          <a:effectLst/>
        </p:spPr>
      </p:pic>
      <p:sp>
        <p:nvSpPr>
          <p:cNvPr id="6" name="Tijdelijke aanduiding voor tekst 4"/>
          <p:cNvSpPr>
            <a:spLocks noGrp="1"/>
          </p:cNvSpPr>
          <p:nvPr>
            <p:ph type="body" sz="quarter" idx="11" hasCustomPrompt="1"/>
          </p:nvPr>
        </p:nvSpPr>
        <p:spPr>
          <a:xfrm>
            <a:off x="412115" y="5047961"/>
            <a:ext cx="8328025" cy="621320"/>
          </a:xfrm>
          <a:prstGeom prst="rect">
            <a:avLst/>
          </a:prstGeom>
        </p:spPr>
        <p:txBody>
          <a:bodyPr>
            <a:noAutofit/>
          </a:bodyPr>
          <a:lstStyle>
            <a:lvl1pPr algn="ctr">
              <a:buFontTx/>
              <a:buNone/>
              <a:defRPr kumimoji="0" lang="nl-NL" sz="3000" b="0" i="0" u="none" strike="noStrike" kern="1200" cap="none" spc="0" normalizeH="0" baseline="0" dirty="0" smtClean="0">
                <a:ln>
                  <a:noFill/>
                </a:ln>
                <a:solidFill>
                  <a:schemeClr val="bg1"/>
                </a:solidFill>
                <a:effectLst/>
                <a:uLnTx/>
                <a:uFillTx/>
                <a:latin typeface="+mn-lt"/>
                <a:ea typeface="+mn-ea"/>
                <a:cs typeface="Neo Sans Pro"/>
              </a:defRPr>
            </a:lvl1pPr>
            <a:lvl2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2pPr>
            <a:lvl3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3pPr>
            <a:lvl4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4pPr>
            <a:lvl5pPr>
              <a:defRPr kumimoji="0" lang="nl-BE" sz="3000" b="0" i="0" u="none" strike="noStrike" kern="1200" cap="none" spc="0" normalizeH="0" baseline="0" dirty="0">
                <a:ln>
                  <a:noFill/>
                </a:ln>
                <a:solidFill>
                  <a:schemeClr val="bg1"/>
                </a:solidFill>
                <a:effectLst/>
                <a:uLnTx/>
                <a:uFillTx/>
                <a:latin typeface="Neo Sans Pro"/>
                <a:ea typeface="+mn-ea"/>
                <a:cs typeface="Neo Sans Pro"/>
              </a:defRPr>
            </a:lvl5pPr>
          </a:lstStyle>
          <a:p>
            <a:pPr lvl="0"/>
            <a:r>
              <a:rPr lang="nl-BE" dirty="0"/>
              <a:t>Subtitel</a:t>
            </a:r>
          </a:p>
        </p:txBody>
      </p:sp>
      <p:sp>
        <p:nvSpPr>
          <p:cNvPr id="7" name="Title 11"/>
          <p:cNvSpPr>
            <a:spLocks noGrp="1"/>
          </p:cNvSpPr>
          <p:nvPr>
            <p:ph type="title" hasCustomPrompt="1"/>
          </p:nvPr>
        </p:nvSpPr>
        <p:spPr>
          <a:xfrm>
            <a:off x="311150" y="4220632"/>
            <a:ext cx="8534400" cy="745066"/>
          </a:xfrm>
          <a:prstGeom prst="rect">
            <a:avLst/>
          </a:prstGeom>
        </p:spPr>
        <p:txBody>
          <a:bodyPr/>
          <a:lstStyle>
            <a:lvl1pPr algn="ctr">
              <a:defRPr sz="4000" b="1">
                <a:solidFill>
                  <a:schemeClr val="bg1"/>
                </a:solidFill>
              </a:defRPr>
            </a:lvl1pPr>
          </a:lstStyle>
          <a:p>
            <a:r>
              <a:rPr lang="nl-NL" dirty="0"/>
              <a:t>Titel presentatie</a:t>
            </a:r>
            <a:endParaRPr lang="en-US" dirty="0"/>
          </a:p>
        </p:txBody>
      </p:sp>
      <p:sp>
        <p:nvSpPr>
          <p:cNvPr id="8" name="Tijdelijke aanduiding voor datum 3"/>
          <p:cNvSpPr>
            <a:spLocks noGrp="1"/>
          </p:cNvSpPr>
          <p:nvPr>
            <p:ph type="dt" sz="half" idx="10"/>
          </p:nvPr>
        </p:nvSpPr>
        <p:spPr>
          <a:xfrm>
            <a:off x="6660232" y="6093296"/>
            <a:ext cx="2133600" cy="365125"/>
          </a:xfrm>
          <a:prstGeom prst="rect">
            <a:avLst/>
          </a:prstGeom>
        </p:spPr>
        <p:txBody>
          <a:bodyPr/>
          <a:lstStyle>
            <a:lvl1pPr algn="r">
              <a:defRPr baseline="0">
                <a:solidFill>
                  <a:schemeClr val="bg1"/>
                </a:solidFill>
                <a:latin typeface="Verdana" pitchFamily="34" charset="0"/>
              </a:defRPr>
            </a:lvl1pPr>
          </a:lstStyle>
          <a:p>
            <a:fld id="{6BA71D4F-5A1B-4830-8D71-24F614DE1599}" type="datetimeFigureOut">
              <a:rPr lang="nl-BE" smtClean="0"/>
              <a:pPr/>
              <a:t>14/05/2018</a:t>
            </a:fld>
            <a:endParaRPr lang="nl-BE" dirty="0"/>
          </a:p>
        </p:txBody>
      </p:sp>
      <p:pic>
        <p:nvPicPr>
          <p:cNvPr id="9" name="Picture 6" descr="KG_logo_NEG.eps"/>
          <p:cNvPicPr>
            <a:picLocks noChangeAspect="1"/>
          </p:cNvPicPr>
          <p:nvPr userDrawn="1"/>
        </p:nvPicPr>
        <p:blipFill>
          <a:blip r:embed="rId3" cstate="print"/>
          <a:stretch>
            <a:fillRect/>
          </a:stretch>
        </p:blipFill>
        <p:spPr>
          <a:xfrm>
            <a:off x="3651250" y="5895181"/>
            <a:ext cx="1854200" cy="516629"/>
          </a:xfrm>
          <a:prstGeom prst="rect">
            <a:avLst/>
          </a:prstGeom>
          <a:effectLst>
            <a:outerShdw blurRad="127000" dist="38100" dir="2700000">
              <a:srgbClr val="000000">
                <a:alpha val="24000"/>
              </a:srgbClr>
            </a:outerShdw>
          </a:effectLst>
        </p:spPr>
      </p:pic>
    </p:spTree>
    <p:extLst>
      <p:ext uri="{BB962C8B-B14F-4D97-AF65-F5344CB8AC3E}">
        <p14:creationId xmlns:p14="http://schemas.microsoft.com/office/powerpoint/2010/main" val="425690708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31640" y="1600200"/>
            <a:ext cx="7355160" cy="4525963"/>
          </a:xfrm>
        </p:spPr>
        <p:txBody>
          <a:bodyPr/>
          <a:lstStyle>
            <a:lvl1pPr>
              <a:defRPr sz="2000"/>
            </a:lvl1pPr>
            <a:lvl2pPr>
              <a:defRPr sz="1800"/>
            </a:lvl2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p:cNvSpPr>
            <a:spLocks noGrp="1"/>
          </p:cNvSpPr>
          <p:nvPr>
            <p:ph type="dt" sz="half" idx="10"/>
          </p:nvPr>
        </p:nvSpPr>
        <p:spPr/>
        <p:txBody>
          <a:bodyPr/>
          <a:lstStyle/>
          <a:p>
            <a:fld id="{16836EDC-9850-4784-A47F-F2A3E8A5D34A}" type="datetimeFigureOut">
              <a:rPr lang="nl-BE" smtClean="0"/>
              <a:pPr/>
              <a:t>14/05/2018</a:t>
            </a:fld>
            <a:endParaRPr lang="nl-BE" dirty="0"/>
          </a:p>
        </p:txBody>
      </p:sp>
      <p:sp>
        <p:nvSpPr>
          <p:cNvPr id="6" name="Tijdelijke aanduiding voor dianummer 5"/>
          <p:cNvSpPr>
            <a:spLocks noGrp="1"/>
          </p:cNvSpPr>
          <p:nvPr>
            <p:ph type="sldNum" sz="quarter" idx="12"/>
          </p:nvPr>
        </p:nvSpPr>
        <p:spPr/>
        <p:txBody>
          <a:bodyPr/>
          <a:lstStyle/>
          <a:p>
            <a:fld id="{06F4DF2D-8240-498E-8A93-CD5FB303BDC3}" type="slidenum">
              <a:rPr lang="nl-BE" smtClean="0"/>
              <a:pPr/>
              <a:t>‹nr.›</a:t>
            </a:fld>
            <a:endParaRPr lang="nl-BE"/>
          </a:p>
        </p:txBody>
      </p:sp>
      <p:sp>
        <p:nvSpPr>
          <p:cNvPr id="7"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261718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dia zonder foto">
    <p:bg>
      <p:bgPr>
        <a:solidFill>
          <a:srgbClr val="DA8C79"/>
        </a:solidFill>
        <a:effectLst/>
      </p:bgPr>
    </p:bg>
    <p:spTree>
      <p:nvGrpSpPr>
        <p:cNvPr id="1" name=""/>
        <p:cNvGrpSpPr/>
        <p:nvPr/>
      </p:nvGrpSpPr>
      <p:grpSpPr>
        <a:xfrm>
          <a:off x="0" y="0"/>
          <a:ext cx="0" cy="0"/>
          <a:chOff x="0" y="0"/>
          <a:chExt cx="0" cy="0"/>
        </a:xfrm>
      </p:grpSpPr>
      <p:sp>
        <p:nvSpPr>
          <p:cNvPr id="12" name="Text Placeholder 21"/>
          <p:cNvSpPr>
            <a:spLocks noGrp="1"/>
          </p:cNvSpPr>
          <p:nvPr>
            <p:ph type="body" sz="quarter" idx="12" hasCustomPrompt="1"/>
          </p:nvPr>
        </p:nvSpPr>
        <p:spPr>
          <a:xfrm>
            <a:off x="179387" y="2276872"/>
            <a:ext cx="8785225" cy="901700"/>
          </a:xfrm>
          <a:prstGeom prst="roundRect">
            <a:avLst>
              <a:gd name="adj" fmla="val 3115"/>
            </a:avLst>
          </a:prstGeom>
        </p:spPr>
        <p:txBody>
          <a:bodyPr/>
          <a:lstStyle>
            <a:lvl1pPr algn="ctr">
              <a:buNone/>
              <a:defRPr kumimoji="0" lang="nl-BE" sz="2400" b="1" i="0" u="none" strike="noStrike" kern="1200" cap="all" spc="0" normalizeH="0" baseline="0" noProof="0" dirty="0" smtClean="0">
                <a:ln>
                  <a:noFill/>
                </a:ln>
                <a:solidFill>
                  <a:schemeClr val="bg1"/>
                </a:solidFill>
                <a:effectLst/>
                <a:uLnTx/>
                <a:uFillTx/>
                <a:latin typeface="+mj-lt"/>
                <a:ea typeface="+mn-ea"/>
                <a:cs typeface="Neo Sans Pro Light"/>
              </a:defRPr>
            </a:lvl1pPr>
          </a:lstStyle>
          <a:p>
            <a:pPr lvl="0"/>
            <a:endParaRPr lang="nl-BE" dirty="0"/>
          </a:p>
        </p:txBody>
      </p:sp>
    </p:spTree>
    <p:extLst>
      <p:ext uri="{BB962C8B-B14F-4D97-AF65-F5344CB8AC3E}">
        <p14:creationId xmlns:p14="http://schemas.microsoft.com/office/powerpoint/2010/main" val="30674263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199"/>
            <a:ext cx="3960000" cy="45360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4716456" y="1600199"/>
            <a:ext cx="3960000" cy="4536000"/>
          </a:xfrm>
        </p:spPr>
        <p:txBody>
          <a:bodyPr/>
          <a:lstStyle>
            <a:lvl1pPr>
              <a:defRPr sz="2000"/>
            </a:lvl1pPr>
            <a:lvl2pPr>
              <a:defRPr sz="1800" baseline="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14859423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dia zonder foto">
    <p:spTree>
      <p:nvGrpSpPr>
        <p:cNvPr id="1" name=""/>
        <p:cNvGrpSpPr/>
        <p:nvPr/>
      </p:nvGrpSpPr>
      <p:grpSpPr>
        <a:xfrm>
          <a:off x="0" y="0"/>
          <a:ext cx="0" cy="0"/>
          <a:chOff x="0" y="0"/>
          <a:chExt cx="0" cy="0"/>
        </a:xfrm>
      </p:grpSpPr>
      <p:sp>
        <p:nvSpPr>
          <p:cNvPr id="10" name="Text Placeholder 14"/>
          <p:cNvSpPr>
            <a:spLocks noGrp="1"/>
          </p:cNvSpPr>
          <p:nvPr>
            <p:ph type="body" sz="quarter" idx="10" hasCustomPrompt="1"/>
          </p:nvPr>
        </p:nvSpPr>
        <p:spPr>
          <a:xfrm>
            <a:off x="179388" y="2822576"/>
            <a:ext cx="8785225" cy="809624"/>
          </a:xfrm>
          <a:effectLst/>
        </p:spPr>
        <p:txBody>
          <a:bodyPr>
            <a:noAutofit/>
          </a:bodyPr>
          <a:lstStyle>
            <a:lvl1pPr algn="ctr">
              <a:buNone/>
              <a:defRPr kumimoji="0" lang="en-US" sz="4000" b="1" i="0" u="none" strike="noStrike" kern="1200" cap="none" spc="0" normalizeH="0" baseline="0" noProof="0" dirty="0" smtClean="0">
                <a:ln>
                  <a:noFill/>
                </a:ln>
                <a:solidFill>
                  <a:schemeClr val="accent1"/>
                </a:solidFill>
                <a:effectLst/>
                <a:uLnTx/>
                <a:uFillTx/>
                <a:latin typeface="+mj-lt"/>
                <a:ea typeface="+mn-ea"/>
                <a:cs typeface="Neo Sans Pro"/>
              </a:defRPr>
            </a:lvl1pPr>
            <a:lvl2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2pPr>
            <a:lvl3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3pPr>
            <a:lvl4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4pPr>
            <a:lvl5pPr>
              <a:defRPr kumimoji="0" lang="en-US" sz="4000" b="1" i="0" u="none" strike="noStrike" kern="1200" cap="none" spc="0" normalizeH="0" baseline="0" noProof="0" dirty="0" smtClean="0">
                <a:ln>
                  <a:noFill/>
                </a:ln>
                <a:solidFill>
                  <a:srgbClr val="6794B1"/>
                </a:solidFill>
                <a:effectLst/>
                <a:uLnTx/>
                <a:uFillTx/>
                <a:latin typeface="Neo Sans Pro"/>
                <a:ea typeface="+mn-ea"/>
                <a:cs typeface="Neo Sans Pro"/>
              </a:defRPr>
            </a:lvl5pPr>
          </a:lstStyle>
          <a:p>
            <a:pPr lvl="0"/>
            <a:r>
              <a:rPr lang="nl-BE" dirty="0"/>
              <a:t>Titel</a:t>
            </a:r>
            <a:endParaRPr lang="en-US" dirty="0"/>
          </a:p>
        </p:txBody>
      </p:sp>
      <p:sp>
        <p:nvSpPr>
          <p:cNvPr id="12" name="Text Placeholder 21"/>
          <p:cNvSpPr>
            <a:spLocks noGrp="1"/>
          </p:cNvSpPr>
          <p:nvPr>
            <p:ph type="body" sz="quarter" idx="12" hasCustomPrompt="1"/>
          </p:nvPr>
        </p:nvSpPr>
        <p:spPr>
          <a:xfrm>
            <a:off x="179388" y="3632200"/>
            <a:ext cx="8785225" cy="901700"/>
          </a:xfrm>
        </p:spPr>
        <p:txBody>
          <a:bodyPr/>
          <a:lstStyle>
            <a:lvl1pPr algn="ctr">
              <a:buNone/>
              <a:defRPr kumimoji="0" lang="nl-BE" sz="2400" b="0" i="0" u="none" strike="noStrike" kern="1200" cap="none" spc="0" normalizeH="0" baseline="0" noProof="0" dirty="0" smtClean="0">
                <a:ln>
                  <a:noFill/>
                </a:ln>
                <a:solidFill>
                  <a:schemeClr val="accent1"/>
                </a:solidFill>
                <a:effectLst/>
                <a:uLnTx/>
                <a:uFillTx/>
                <a:latin typeface="+mj-lt"/>
                <a:ea typeface="+mn-ea"/>
                <a:cs typeface="Neo Sans Pro Light"/>
              </a:defRPr>
            </a:lvl1pPr>
          </a:lstStyle>
          <a:p>
            <a:pPr lvl="0"/>
            <a:r>
              <a:rPr lang="nl-BE" dirty="0"/>
              <a:t>Subtitel</a:t>
            </a:r>
          </a:p>
        </p:txBody>
      </p:sp>
    </p:spTree>
    <p:extLst>
      <p:ext uri="{BB962C8B-B14F-4D97-AF65-F5344CB8AC3E}">
        <p14:creationId xmlns:p14="http://schemas.microsoft.com/office/powerpoint/2010/main" val="2974874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200"/>
            <a:ext cx="388424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
        <p:nvSpPr>
          <p:cNvPr id="11" name="Tijdelijke aanduiding voor inhoud 10"/>
          <p:cNvSpPr>
            <a:spLocks noGrp="1"/>
          </p:cNvSpPr>
          <p:nvPr>
            <p:ph sz="quarter" idx="15"/>
          </p:nvPr>
        </p:nvSpPr>
        <p:spPr>
          <a:xfrm>
            <a:off x="5076006" y="1591302"/>
            <a:ext cx="3600450" cy="3384550"/>
          </a:xfrm>
          <a:prstGeom prst="roundRect">
            <a:avLst>
              <a:gd name="adj" fmla="val 5088"/>
            </a:avLst>
          </a:prstGeom>
          <a:noFill/>
          <a:ln>
            <a:noFill/>
          </a:ln>
          <a:effectLst/>
        </p:spPr>
        <p:style>
          <a:lnRef idx="1">
            <a:schemeClr val="accent1"/>
          </a:lnRef>
          <a:fillRef idx="3">
            <a:schemeClr val="accent1"/>
          </a:fillRef>
          <a:effectRef idx="2">
            <a:schemeClr val="accent1"/>
          </a:effectRef>
          <a:fontRef idx="none"/>
        </p:style>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29713711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11560"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11560"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4752456"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752456"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Tijdelijke aanduiding voor datum 6"/>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9" name="Tijdelijke aanduiding voor dianummer 8"/>
          <p:cNvSpPr>
            <a:spLocks noGrp="1"/>
          </p:cNvSpPr>
          <p:nvPr>
            <p:ph type="sldNum" sz="quarter" idx="12"/>
          </p:nvPr>
        </p:nvSpPr>
        <p:spPr/>
        <p:txBody>
          <a:bodyPr/>
          <a:lstStyle/>
          <a:p>
            <a:fld id="{06F4DF2D-8240-498E-8A93-CD5FB303BDC3}" type="slidenum">
              <a:rPr lang="nl-BE" smtClean="0"/>
              <a:pPr/>
              <a:t>‹nr.›</a:t>
            </a:fld>
            <a:endParaRPr lang="nl-BE"/>
          </a:p>
        </p:txBody>
      </p:sp>
      <p:sp>
        <p:nvSpPr>
          <p:cNvPr id="10"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33588523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5" name="Tijdelijke aanduiding voor dianummer 4"/>
          <p:cNvSpPr>
            <a:spLocks noGrp="1"/>
          </p:cNvSpPr>
          <p:nvPr>
            <p:ph type="sldNum" sz="quarter" idx="12"/>
          </p:nvPr>
        </p:nvSpPr>
        <p:spPr/>
        <p:txBody>
          <a:bodyPr/>
          <a:lstStyle/>
          <a:p>
            <a:fld id="{06F4DF2D-8240-498E-8A93-CD5FB303BDC3}" type="slidenum">
              <a:rPr lang="nl-BE" smtClean="0"/>
              <a:pPr/>
              <a:t>‹nr.›</a:t>
            </a:fld>
            <a:endParaRPr lang="nl-BE"/>
          </a:p>
        </p:txBody>
      </p:sp>
      <p:sp>
        <p:nvSpPr>
          <p:cNvPr id="6"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3496529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4" name="Tijdelijke aanduiding voor dianummer 3"/>
          <p:cNvSpPr>
            <a:spLocks noGrp="1"/>
          </p:cNvSpPr>
          <p:nvPr>
            <p:ph type="sldNum" sz="quarter" idx="12"/>
          </p:nvPr>
        </p:nvSpPr>
        <p:spPr/>
        <p:txBody>
          <a:bodyPr/>
          <a:lstStyle/>
          <a:p>
            <a:fld id="{06F4DF2D-8240-498E-8A93-CD5FB303BDC3}" type="slidenum">
              <a:rPr lang="nl-BE" smtClean="0"/>
              <a:pPr/>
              <a:t>‹nr.›</a:t>
            </a:fld>
            <a:endParaRPr lang="nl-BE"/>
          </a:p>
        </p:txBody>
      </p:sp>
    </p:spTree>
    <p:extLst>
      <p:ext uri="{BB962C8B-B14F-4D97-AF65-F5344CB8AC3E}">
        <p14:creationId xmlns:p14="http://schemas.microsoft.com/office/powerpoint/2010/main" val="3405172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1412776"/>
            <a:ext cx="5111750" cy="4713387"/>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p:cNvSpPr>
            <a:spLocks noGrp="1"/>
          </p:cNvSpPr>
          <p:nvPr>
            <p:ph type="body" sz="half" idx="2"/>
          </p:nvPr>
        </p:nvSpPr>
        <p:spPr>
          <a:xfrm>
            <a:off x="611560" y="1435100"/>
            <a:ext cx="285395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10078704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Klik om stijl te bewerken</a:t>
            </a:r>
            <a:endParaRPr lang="nl-BE"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Tree>
    <p:extLst>
      <p:ext uri="{BB962C8B-B14F-4D97-AF65-F5344CB8AC3E}">
        <p14:creationId xmlns:p14="http://schemas.microsoft.com/office/powerpoint/2010/main" val="14896942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1"/>
      </p:bgRef>
    </p:bg>
    <p:spTree>
      <p:nvGrpSpPr>
        <p:cNvPr id="1" name=""/>
        <p:cNvGrpSpPr/>
        <p:nvPr/>
      </p:nvGrpSpPr>
      <p:grpSpPr>
        <a:xfrm>
          <a:off x="0" y="0"/>
          <a:ext cx="0" cy="0"/>
          <a:chOff x="0" y="0"/>
          <a:chExt cx="0" cy="0"/>
        </a:xfrm>
      </p:grpSpPr>
      <p:pic>
        <p:nvPicPr>
          <p:cNvPr id="4" name="Picture 12" descr="_TVH7259_1.jpg"/>
          <p:cNvPicPr>
            <a:picLocks noChangeAspect="1"/>
          </p:cNvPicPr>
          <p:nvPr userDrawn="1"/>
        </p:nvPicPr>
        <p:blipFill>
          <a:blip r:embed="rId2" cstate="print"/>
          <a:srcRect/>
          <a:stretch>
            <a:fillRect/>
          </a:stretch>
        </p:blipFill>
        <p:spPr>
          <a:xfrm>
            <a:off x="216000" y="215999"/>
            <a:ext cx="8712000" cy="6429862"/>
          </a:xfrm>
          <a:prstGeom prst="roundRect">
            <a:avLst>
              <a:gd name="adj" fmla="val 2669"/>
            </a:avLst>
          </a:prstGeom>
          <a:solidFill>
            <a:srgbClr val="FFFFFF">
              <a:shade val="85000"/>
            </a:srgbClr>
          </a:solidFill>
          <a:ln>
            <a:noFill/>
          </a:ln>
          <a:effectLst/>
        </p:spPr>
      </p:pic>
      <p:sp>
        <p:nvSpPr>
          <p:cNvPr id="6" name="Tijdelijke aanduiding voor tekst 4"/>
          <p:cNvSpPr>
            <a:spLocks noGrp="1"/>
          </p:cNvSpPr>
          <p:nvPr>
            <p:ph type="body" sz="quarter" idx="11" hasCustomPrompt="1"/>
          </p:nvPr>
        </p:nvSpPr>
        <p:spPr>
          <a:xfrm>
            <a:off x="412115" y="5047961"/>
            <a:ext cx="8328025" cy="621320"/>
          </a:xfrm>
          <a:prstGeom prst="rect">
            <a:avLst/>
          </a:prstGeom>
        </p:spPr>
        <p:txBody>
          <a:bodyPr>
            <a:noAutofit/>
          </a:bodyPr>
          <a:lstStyle>
            <a:lvl1pPr algn="ctr">
              <a:buFontTx/>
              <a:buNone/>
              <a:defRPr kumimoji="0" lang="nl-NL" sz="3000" b="0" i="0" u="none" strike="noStrike" kern="1200" cap="none" spc="0" normalizeH="0" baseline="0" dirty="0" smtClean="0">
                <a:ln>
                  <a:noFill/>
                </a:ln>
                <a:solidFill>
                  <a:schemeClr val="bg1"/>
                </a:solidFill>
                <a:effectLst/>
                <a:uLnTx/>
                <a:uFillTx/>
                <a:latin typeface="+mn-lt"/>
                <a:ea typeface="+mn-ea"/>
                <a:cs typeface="Neo Sans Pro"/>
              </a:defRPr>
            </a:lvl1pPr>
            <a:lvl2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2pPr>
            <a:lvl3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3pPr>
            <a:lvl4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4pPr>
            <a:lvl5pPr>
              <a:defRPr kumimoji="0" lang="nl-BE" sz="3000" b="0" i="0" u="none" strike="noStrike" kern="1200" cap="none" spc="0" normalizeH="0" baseline="0" dirty="0">
                <a:ln>
                  <a:noFill/>
                </a:ln>
                <a:solidFill>
                  <a:schemeClr val="bg1"/>
                </a:solidFill>
                <a:effectLst/>
                <a:uLnTx/>
                <a:uFillTx/>
                <a:latin typeface="Neo Sans Pro"/>
                <a:ea typeface="+mn-ea"/>
                <a:cs typeface="Neo Sans Pro"/>
              </a:defRPr>
            </a:lvl5pPr>
          </a:lstStyle>
          <a:p>
            <a:pPr lvl="0"/>
            <a:r>
              <a:rPr lang="nl-BE" dirty="0"/>
              <a:t>Subtitel</a:t>
            </a:r>
          </a:p>
        </p:txBody>
      </p:sp>
      <p:sp>
        <p:nvSpPr>
          <p:cNvPr id="7" name="Title 11"/>
          <p:cNvSpPr>
            <a:spLocks noGrp="1"/>
          </p:cNvSpPr>
          <p:nvPr>
            <p:ph type="title" hasCustomPrompt="1"/>
          </p:nvPr>
        </p:nvSpPr>
        <p:spPr>
          <a:xfrm>
            <a:off x="311150" y="4220632"/>
            <a:ext cx="8534400" cy="745066"/>
          </a:xfrm>
          <a:prstGeom prst="rect">
            <a:avLst/>
          </a:prstGeom>
        </p:spPr>
        <p:txBody>
          <a:bodyPr/>
          <a:lstStyle>
            <a:lvl1pPr algn="ctr">
              <a:defRPr sz="4000" b="1">
                <a:solidFill>
                  <a:schemeClr val="bg1"/>
                </a:solidFill>
              </a:defRPr>
            </a:lvl1pPr>
          </a:lstStyle>
          <a:p>
            <a:r>
              <a:rPr lang="nl-NL" dirty="0"/>
              <a:t>Titel presentatie</a:t>
            </a:r>
            <a:endParaRPr lang="en-US" dirty="0"/>
          </a:p>
        </p:txBody>
      </p:sp>
      <p:sp>
        <p:nvSpPr>
          <p:cNvPr id="8" name="Tijdelijke aanduiding voor datum 3"/>
          <p:cNvSpPr>
            <a:spLocks noGrp="1"/>
          </p:cNvSpPr>
          <p:nvPr>
            <p:ph type="dt" sz="half" idx="10"/>
          </p:nvPr>
        </p:nvSpPr>
        <p:spPr>
          <a:xfrm>
            <a:off x="6660232" y="6093296"/>
            <a:ext cx="2133600" cy="365125"/>
          </a:xfrm>
          <a:prstGeom prst="rect">
            <a:avLst/>
          </a:prstGeom>
        </p:spPr>
        <p:txBody>
          <a:bodyPr/>
          <a:lstStyle>
            <a:lvl1pPr algn="r">
              <a:defRPr baseline="0">
                <a:solidFill>
                  <a:schemeClr val="bg1"/>
                </a:solidFill>
                <a:latin typeface="Verdana" pitchFamily="34" charset="0"/>
              </a:defRPr>
            </a:lvl1pPr>
          </a:lstStyle>
          <a:p>
            <a:fld id="{6BA71D4F-5A1B-4830-8D71-24F614DE1599}" type="datetimeFigureOut">
              <a:rPr lang="nl-BE" smtClean="0"/>
              <a:pPr/>
              <a:t>14/05/2018</a:t>
            </a:fld>
            <a:endParaRPr lang="nl-BE" dirty="0"/>
          </a:p>
        </p:txBody>
      </p:sp>
      <p:pic>
        <p:nvPicPr>
          <p:cNvPr id="9" name="Picture 6" descr="KG_logo_NEG.eps"/>
          <p:cNvPicPr>
            <a:picLocks noChangeAspect="1"/>
          </p:cNvPicPr>
          <p:nvPr userDrawn="1"/>
        </p:nvPicPr>
        <p:blipFill>
          <a:blip r:embed="rId3" cstate="print"/>
          <a:stretch>
            <a:fillRect/>
          </a:stretch>
        </p:blipFill>
        <p:spPr>
          <a:xfrm>
            <a:off x="3651250" y="5895181"/>
            <a:ext cx="1854200" cy="516629"/>
          </a:xfrm>
          <a:prstGeom prst="rect">
            <a:avLst/>
          </a:prstGeom>
          <a:effectLst>
            <a:outerShdw blurRad="127000" dist="38100" dir="2700000">
              <a:srgbClr val="000000">
                <a:alpha val="24000"/>
              </a:srgbClr>
            </a:outerShdw>
          </a:effectLst>
        </p:spPr>
      </p:pic>
    </p:spTree>
    <p:extLst>
      <p:ext uri="{BB962C8B-B14F-4D97-AF65-F5344CB8AC3E}">
        <p14:creationId xmlns:p14="http://schemas.microsoft.com/office/powerpoint/2010/main" val="319086504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31640" y="1600200"/>
            <a:ext cx="7355160" cy="4525963"/>
          </a:xfrm>
        </p:spPr>
        <p:txBody>
          <a:bodyPr/>
          <a:lstStyle>
            <a:lvl1pPr>
              <a:defRPr sz="2000"/>
            </a:lvl1pPr>
            <a:lvl2pPr>
              <a:defRPr sz="1800"/>
            </a:lvl2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p:cNvSpPr>
            <a:spLocks noGrp="1"/>
          </p:cNvSpPr>
          <p:nvPr>
            <p:ph type="dt" sz="half" idx="10"/>
          </p:nvPr>
        </p:nvSpPr>
        <p:spPr/>
        <p:txBody>
          <a:bodyPr/>
          <a:lstStyle/>
          <a:p>
            <a:fld id="{16836EDC-9850-4784-A47F-F2A3E8A5D34A}" type="datetimeFigureOut">
              <a:rPr lang="nl-BE" smtClean="0"/>
              <a:pPr/>
              <a:t>14/05/2018</a:t>
            </a:fld>
            <a:endParaRPr lang="nl-BE" dirty="0"/>
          </a:p>
        </p:txBody>
      </p:sp>
      <p:sp>
        <p:nvSpPr>
          <p:cNvPr id="6" name="Tijdelijke aanduiding voor dianummer 5"/>
          <p:cNvSpPr>
            <a:spLocks noGrp="1"/>
          </p:cNvSpPr>
          <p:nvPr>
            <p:ph type="sldNum" sz="quarter" idx="12"/>
          </p:nvPr>
        </p:nvSpPr>
        <p:spPr/>
        <p:txBody>
          <a:bodyPr/>
          <a:lstStyle/>
          <a:p>
            <a:fld id="{06F4DF2D-8240-498E-8A93-CD5FB303BDC3}" type="slidenum">
              <a:rPr lang="nl-BE" smtClean="0"/>
              <a:pPr/>
              <a:t>‹nr.›</a:t>
            </a:fld>
            <a:endParaRPr lang="nl-BE"/>
          </a:p>
        </p:txBody>
      </p:sp>
      <p:sp>
        <p:nvSpPr>
          <p:cNvPr id="7"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158498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dia zonder foto">
    <p:bg>
      <p:bgPr>
        <a:solidFill>
          <a:schemeClr val="accent2"/>
        </a:solidFill>
        <a:effectLst/>
      </p:bgPr>
    </p:bg>
    <p:spTree>
      <p:nvGrpSpPr>
        <p:cNvPr id="1" name=""/>
        <p:cNvGrpSpPr/>
        <p:nvPr/>
      </p:nvGrpSpPr>
      <p:grpSpPr>
        <a:xfrm>
          <a:off x="0" y="0"/>
          <a:ext cx="0" cy="0"/>
          <a:chOff x="0" y="0"/>
          <a:chExt cx="0" cy="0"/>
        </a:xfrm>
      </p:grpSpPr>
      <p:sp>
        <p:nvSpPr>
          <p:cNvPr id="12" name="Text Placeholder 21"/>
          <p:cNvSpPr>
            <a:spLocks noGrp="1"/>
          </p:cNvSpPr>
          <p:nvPr>
            <p:ph type="body" sz="quarter" idx="12" hasCustomPrompt="1"/>
          </p:nvPr>
        </p:nvSpPr>
        <p:spPr>
          <a:xfrm>
            <a:off x="179387" y="2276872"/>
            <a:ext cx="8785225" cy="901700"/>
          </a:xfrm>
          <a:prstGeom prst="roundRect">
            <a:avLst>
              <a:gd name="adj" fmla="val 3115"/>
            </a:avLst>
          </a:prstGeom>
        </p:spPr>
        <p:txBody>
          <a:bodyPr/>
          <a:lstStyle>
            <a:lvl1pPr algn="ctr">
              <a:buNone/>
              <a:defRPr kumimoji="0" lang="nl-BE" sz="2400" b="1" i="0" u="none" strike="noStrike" kern="1200" cap="all" spc="0" normalizeH="0" baseline="0" noProof="0" dirty="0" smtClean="0">
                <a:ln>
                  <a:noFill/>
                </a:ln>
                <a:solidFill>
                  <a:schemeClr val="bg1"/>
                </a:solidFill>
                <a:effectLst/>
                <a:uLnTx/>
                <a:uFillTx/>
                <a:latin typeface="+mj-lt"/>
                <a:ea typeface="+mn-ea"/>
                <a:cs typeface="Neo Sans Pro Light"/>
              </a:defRPr>
            </a:lvl1pPr>
          </a:lstStyle>
          <a:p>
            <a:pPr lvl="0"/>
            <a:endParaRPr lang="nl-BE" dirty="0"/>
          </a:p>
        </p:txBody>
      </p:sp>
    </p:spTree>
    <p:extLst>
      <p:ext uri="{BB962C8B-B14F-4D97-AF65-F5344CB8AC3E}">
        <p14:creationId xmlns:p14="http://schemas.microsoft.com/office/powerpoint/2010/main" val="1456598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199"/>
            <a:ext cx="3960000" cy="45360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4716456" y="1600199"/>
            <a:ext cx="3960000" cy="4536000"/>
          </a:xfrm>
        </p:spPr>
        <p:txBody>
          <a:bodyPr/>
          <a:lstStyle>
            <a:lvl1pPr>
              <a:defRPr sz="2000"/>
            </a:lvl1pPr>
            <a:lvl2pPr>
              <a:defRPr sz="1800" baseline="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1410831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eldia zonder foto">
    <p:spTree>
      <p:nvGrpSpPr>
        <p:cNvPr id="1" name=""/>
        <p:cNvGrpSpPr/>
        <p:nvPr/>
      </p:nvGrpSpPr>
      <p:grpSpPr>
        <a:xfrm>
          <a:off x="0" y="0"/>
          <a:ext cx="0" cy="0"/>
          <a:chOff x="0" y="0"/>
          <a:chExt cx="0" cy="0"/>
        </a:xfrm>
      </p:grpSpPr>
      <p:sp>
        <p:nvSpPr>
          <p:cNvPr id="10" name="Text Placeholder 14"/>
          <p:cNvSpPr>
            <a:spLocks noGrp="1"/>
          </p:cNvSpPr>
          <p:nvPr>
            <p:ph type="body" sz="quarter" idx="10" hasCustomPrompt="1"/>
          </p:nvPr>
        </p:nvSpPr>
        <p:spPr>
          <a:xfrm>
            <a:off x="179388" y="2822576"/>
            <a:ext cx="8785225" cy="809624"/>
          </a:xfrm>
          <a:effectLst/>
        </p:spPr>
        <p:txBody>
          <a:bodyPr>
            <a:noAutofit/>
          </a:bodyPr>
          <a:lstStyle>
            <a:lvl1pPr algn="ctr">
              <a:buNone/>
              <a:defRPr kumimoji="0" lang="en-US" sz="4000" b="1" i="0" u="none" strike="noStrike" kern="1200" cap="none" spc="0" normalizeH="0" baseline="0" noProof="0" dirty="0" smtClean="0">
                <a:ln>
                  <a:noFill/>
                </a:ln>
                <a:solidFill>
                  <a:schemeClr val="accent1"/>
                </a:solidFill>
                <a:effectLst/>
                <a:uLnTx/>
                <a:uFillTx/>
                <a:latin typeface="+mj-lt"/>
                <a:ea typeface="+mn-ea"/>
                <a:cs typeface="Neo Sans Pro"/>
              </a:defRPr>
            </a:lvl1pPr>
            <a:lvl2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2pPr>
            <a:lvl3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3pPr>
            <a:lvl4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4pPr>
            <a:lvl5pPr>
              <a:defRPr kumimoji="0" lang="en-US" sz="4000" b="1" i="0" u="none" strike="noStrike" kern="1200" cap="none" spc="0" normalizeH="0" baseline="0" noProof="0" dirty="0" smtClean="0">
                <a:ln>
                  <a:noFill/>
                </a:ln>
                <a:solidFill>
                  <a:srgbClr val="6794B1"/>
                </a:solidFill>
                <a:effectLst/>
                <a:uLnTx/>
                <a:uFillTx/>
                <a:latin typeface="Neo Sans Pro"/>
                <a:ea typeface="+mn-ea"/>
                <a:cs typeface="Neo Sans Pro"/>
              </a:defRPr>
            </a:lvl5pPr>
          </a:lstStyle>
          <a:p>
            <a:pPr lvl="0"/>
            <a:r>
              <a:rPr lang="nl-BE" dirty="0"/>
              <a:t>Titel</a:t>
            </a:r>
            <a:endParaRPr lang="en-US" dirty="0"/>
          </a:p>
        </p:txBody>
      </p:sp>
      <p:sp>
        <p:nvSpPr>
          <p:cNvPr id="12" name="Text Placeholder 21"/>
          <p:cNvSpPr>
            <a:spLocks noGrp="1"/>
          </p:cNvSpPr>
          <p:nvPr>
            <p:ph type="body" sz="quarter" idx="12" hasCustomPrompt="1"/>
          </p:nvPr>
        </p:nvSpPr>
        <p:spPr>
          <a:xfrm>
            <a:off x="179388" y="3632200"/>
            <a:ext cx="8785225" cy="901700"/>
          </a:xfrm>
        </p:spPr>
        <p:txBody>
          <a:bodyPr/>
          <a:lstStyle>
            <a:lvl1pPr algn="ctr">
              <a:buNone/>
              <a:defRPr kumimoji="0" lang="nl-BE" sz="2400" b="0" i="0" u="none" strike="noStrike" kern="1200" cap="none" spc="0" normalizeH="0" baseline="0" noProof="0" dirty="0" smtClean="0">
                <a:ln>
                  <a:noFill/>
                </a:ln>
                <a:solidFill>
                  <a:schemeClr val="accent1"/>
                </a:solidFill>
                <a:effectLst/>
                <a:uLnTx/>
                <a:uFillTx/>
                <a:latin typeface="+mj-lt"/>
                <a:ea typeface="+mn-ea"/>
                <a:cs typeface="Neo Sans Pro Light"/>
              </a:defRPr>
            </a:lvl1pPr>
          </a:lstStyle>
          <a:p>
            <a:pPr lvl="0"/>
            <a:r>
              <a:rPr lang="nl-BE" dirty="0"/>
              <a:t>Subtitel</a:t>
            </a:r>
          </a:p>
        </p:txBody>
      </p:sp>
    </p:spTree>
    <p:extLst>
      <p:ext uri="{BB962C8B-B14F-4D97-AF65-F5344CB8AC3E}">
        <p14:creationId xmlns:p14="http://schemas.microsoft.com/office/powerpoint/2010/main" val="484374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200"/>
            <a:ext cx="388424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
        <p:nvSpPr>
          <p:cNvPr id="11" name="Tijdelijke aanduiding voor inhoud 10"/>
          <p:cNvSpPr>
            <a:spLocks noGrp="1"/>
          </p:cNvSpPr>
          <p:nvPr>
            <p:ph sz="quarter" idx="15"/>
          </p:nvPr>
        </p:nvSpPr>
        <p:spPr>
          <a:xfrm>
            <a:off x="5076006" y="1591302"/>
            <a:ext cx="3600450" cy="3384550"/>
          </a:xfrm>
          <a:prstGeom prst="roundRect">
            <a:avLst>
              <a:gd name="adj" fmla="val 5088"/>
            </a:avLst>
          </a:prstGeom>
          <a:noFill/>
          <a:ln>
            <a:noFill/>
          </a:ln>
          <a:effectLst/>
        </p:spPr>
        <p:style>
          <a:lnRef idx="1">
            <a:schemeClr val="accent1"/>
          </a:lnRef>
          <a:fillRef idx="3">
            <a:schemeClr val="accent1"/>
          </a:fillRef>
          <a:effectRef idx="2">
            <a:schemeClr val="accent1"/>
          </a:effectRef>
          <a:fontRef idx="none"/>
        </p:style>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21984874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11560"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11560"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4752456"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752456"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Tijdelijke aanduiding voor datum 6"/>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9" name="Tijdelijke aanduiding voor dianummer 8"/>
          <p:cNvSpPr>
            <a:spLocks noGrp="1"/>
          </p:cNvSpPr>
          <p:nvPr>
            <p:ph type="sldNum" sz="quarter" idx="12"/>
          </p:nvPr>
        </p:nvSpPr>
        <p:spPr/>
        <p:txBody>
          <a:bodyPr/>
          <a:lstStyle/>
          <a:p>
            <a:fld id="{06F4DF2D-8240-498E-8A93-CD5FB303BDC3}" type="slidenum">
              <a:rPr lang="nl-BE" smtClean="0"/>
              <a:pPr/>
              <a:t>‹nr.›</a:t>
            </a:fld>
            <a:endParaRPr lang="nl-BE"/>
          </a:p>
        </p:txBody>
      </p:sp>
      <p:sp>
        <p:nvSpPr>
          <p:cNvPr id="10"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1921079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5" name="Tijdelijke aanduiding voor dianummer 4"/>
          <p:cNvSpPr>
            <a:spLocks noGrp="1"/>
          </p:cNvSpPr>
          <p:nvPr>
            <p:ph type="sldNum" sz="quarter" idx="12"/>
          </p:nvPr>
        </p:nvSpPr>
        <p:spPr/>
        <p:txBody>
          <a:bodyPr/>
          <a:lstStyle/>
          <a:p>
            <a:fld id="{06F4DF2D-8240-498E-8A93-CD5FB303BDC3}" type="slidenum">
              <a:rPr lang="nl-BE" smtClean="0"/>
              <a:pPr/>
              <a:t>‹nr.›</a:t>
            </a:fld>
            <a:endParaRPr lang="nl-BE"/>
          </a:p>
        </p:txBody>
      </p:sp>
      <p:sp>
        <p:nvSpPr>
          <p:cNvPr id="6"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4649684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4" name="Tijdelijke aanduiding voor dianummer 3"/>
          <p:cNvSpPr>
            <a:spLocks noGrp="1"/>
          </p:cNvSpPr>
          <p:nvPr>
            <p:ph type="sldNum" sz="quarter" idx="12"/>
          </p:nvPr>
        </p:nvSpPr>
        <p:spPr/>
        <p:txBody>
          <a:bodyPr/>
          <a:lstStyle/>
          <a:p>
            <a:fld id="{06F4DF2D-8240-498E-8A93-CD5FB303BDC3}" type="slidenum">
              <a:rPr lang="nl-BE" smtClean="0"/>
              <a:pPr/>
              <a:t>‹nr.›</a:t>
            </a:fld>
            <a:endParaRPr lang="nl-BE"/>
          </a:p>
        </p:txBody>
      </p:sp>
    </p:spTree>
    <p:extLst>
      <p:ext uri="{BB962C8B-B14F-4D97-AF65-F5344CB8AC3E}">
        <p14:creationId xmlns:p14="http://schemas.microsoft.com/office/powerpoint/2010/main" val="38990410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1412776"/>
            <a:ext cx="5111750" cy="4713387"/>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p:cNvSpPr>
            <a:spLocks noGrp="1"/>
          </p:cNvSpPr>
          <p:nvPr>
            <p:ph type="body" sz="half" idx="2"/>
          </p:nvPr>
        </p:nvSpPr>
        <p:spPr>
          <a:xfrm>
            <a:off x="611560" y="1435100"/>
            <a:ext cx="285395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431492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Klik om stijl te bewerken</a:t>
            </a:r>
            <a:endParaRPr lang="nl-BE"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Tree>
    <p:extLst>
      <p:ext uri="{BB962C8B-B14F-4D97-AF65-F5344CB8AC3E}">
        <p14:creationId xmlns:p14="http://schemas.microsoft.com/office/powerpoint/2010/main" val="1514934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1"/>
      </p:bgRef>
    </p:bg>
    <p:spTree>
      <p:nvGrpSpPr>
        <p:cNvPr id="1" name=""/>
        <p:cNvGrpSpPr/>
        <p:nvPr/>
      </p:nvGrpSpPr>
      <p:grpSpPr>
        <a:xfrm>
          <a:off x="0" y="0"/>
          <a:ext cx="0" cy="0"/>
          <a:chOff x="0" y="0"/>
          <a:chExt cx="0" cy="0"/>
        </a:xfrm>
      </p:grpSpPr>
      <p:pic>
        <p:nvPicPr>
          <p:cNvPr id="4" name="Picture 12" descr="_TVH7259_1.jpg"/>
          <p:cNvPicPr>
            <a:picLocks noChangeAspect="1"/>
          </p:cNvPicPr>
          <p:nvPr userDrawn="1"/>
        </p:nvPicPr>
        <p:blipFill>
          <a:blip r:embed="rId2" cstate="print"/>
          <a:srcRect/>
          <a:stretch>
            <a:fillRect/>
          </a:stretch>
        </p:blipFill>
        <p:spPr>
          <a:xfrm>
            <a:off x="216000" y="215999"/>
            <a:ext cx="8712000" cy="6429862"/>
          </a:xfrm>
          <a:prstGeom prst="roundRect">
            <a:avLst>
              <a:gd name="adj" fmla="val 2669"/>
            </a:avLst>
          </a:prstGeom>
          <a:solidFill>
            <a:srgbClr val="FFFFFF">
              <a:shade val="85000"/>
            </a:srgbClr>
          </a:solidFill>
          <a:ln>
            <a:noFill/>
          </a:ln>
          <a:effectLst/>
        </p:spPr>
      </p:pic>
      <p:sp>
        <p:nvSpPr>
          <p:cNvPr id="6" name="Tijdelijke aanduiding voor tekst 4"/>
          <p:cNvSpPr>
            <a:spLocks noGrp="1"/>
          </p:cNvSpPr>
          <p:nvPr>
            <p:ph type="body" sz="quarter" idx="11" hasCustomPrompt="1"/>
          </p:nvPr>
        </p:nvSpPr>
        <p:spPr>
          <a:xfrm>
            <a:off x="412115" y="5047961"/>
            <a:ext cx="8328025" cy="621320"/>
          </a:xfrm>
          <a:prstGeom prst="rect">
            <a:avLst/>
          </a:prstGeom>
        </p:spPr>
        <p:txBody>
          <a:bodyPr>
            <a:noAutofit/>
          </a:bodyPr>
          <a:lstStyle>
            <a:lvl1pPr algn="ctr">
              <a:buFontTx/>
              <a:buNone/>
              <a:defRPr kumimoji="0" lang="nl-NL" sz="3000" b="0" i="0" u="none" strike="noStrike" kern="1200" cap="none" spc="0" normalizeH="0" baseline="0" dirty="0" smtClean="0">
                <a:ln>
                  <a:noFill/>
                </a:ln>
                <a:solidFill>
                  <a:schemeClr val="bg1"/>
                </a:solidFill>
                <a:effectLst/>
                <a:uLnTx/>
                <a:uFillTx/>
                <a:latin typeface="+mn-lt"/>
                <a:ea typeface="+mn-ea"/>
                <a:cs typeface="Neo Sans Pro"/>
              </a:defRPr>
            </a:lvl1pPr>
            <a:lvl2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2pPr>
            <a:lvl3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3pPr>
            <a:lvl4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4pPr>
            <a:lvl5pPr>
              <a:defRPr kumimoji="0" lang="nl-BE" sz="3000" b="0" i="0" u="none" strike="noStrike" kern="1200" cap="none" spc="0" normalizeH="0" baseline="0" dirty="0">
                <a:ln>
                  <a:noFill/>
                </a:ln>
                <a:solidFill>
                  <a:schemeClr val="bg1"/>
                </a:solidFill>
                <a:effectLst/>
                <a:uLnTx/>
                <a:uFillTx/>
                <a:latin typeface="Neo Sans Pro"/>
                <a:ea typeface="+mn-ea"/>
                <a:cs typeface="Neo Sans Pro"/>
              </a:defRPr>
            </a:lvl5pPr>
          </a:lstStyle>
          <a:p>
            <a:pPr lvl="0"/>
            <a:r>
              <a:rPr lang="nl-BE" dirty="0"/>
              <a:t>Subtitel</a:t>
            </a:r>
          </a:p>
        </p:txBody>
      </p:sp>
      <p:sp>
        <p:nvSpPr>
          <p:cNvPr id="7" name="Title 11"/>
          <p:cNvSpPr>
            <a:spLocks noGrp="1"/>
          </p:cNvSpPr>
          <p:nvPr>
            <p:ph type="title" hasCustomPrompt="1"/>
          </p:nvPr>
        </p:nvSpPr>
        <p:spPr>
          <a:xfrm>
            <a:off x="311150" y="4220632"/>
            <a:ext cx="8534400" cy="745066"/>
          </a:xfrm>
          <a:prstGeom prst="rect">
            <a:avLst/>
          </a:prstGeom>
        </p:spPr>
        <p:txBody>
          <a:bodyPr/>
          <a:lstStyle>
            <a:lvl1pPr algn="ctr">
              <a:defRPr sz="4000" b="1">
                <a:solidFill>
                  <a:schemeClr val="bg1"/>
                </a:solidFill>
              </a:defRPr>
            </a:lvl1pPr>
          </a:lstStyle>
          <a:p>
            <a:r>
              <a:rPr lang="nl-NL" dirty="0"/>
              <a:t>Titel presentatie</a:t>
            </a:r>
            <a:endParaRPr lang="en-US" dirty="0"/>
          </a:p>
        </p:txBody>
      </p:sp>
      <p:sp>
        <p:nvSpPr>
          <p:cNvPr id="8" name="Tijdelijke aanduiding voor datum 3"/>
          <p:cNvSpPr>
            <a:spLocks noGrp="1"/>
          </p:cNvSpPr>
          <p:nvPr>
            <p:ph type="dt" sz="half" idx="10"/>
          </p:nvPr>
        </p:nvSpPr>
        <p:spPr>
          <a:xfrm>
            <a:off x="6660232" y="6093296"/>
            <a:ext cx="2133600" cy="365125"/>
          </a:xfrm>
          <a:prstGeom prst="rect">
            <a:avLst/>
          </a:prstGeom>
        </p:spPr>
        <p:txBody>
          <a:bodyPr/>
          <a:lstStyle>
            <a:lvl1pPr algn="r">
              <a:defRPr baseline="0">
                <a:solidFill>
                  <a:schemeClr val="bg1"/>
                </a:solidFill>
                <a:latin typeface="Verdana" pitchFamily="34" charset="0"/>
              </a:defRPr>
            </a:lvl1pPr>
          </a:lstStyle>
          <a:p>
            <a:fld id="{6BA71D4F-5A1B-4830-8D71-24F614DE1599}" type="datetimeFigureOut">
              <a:rPr lang="nl-BE" smtClean="0"/>
              <a:pPr/>
              <a:t>14/05/2018</a:t>
            </a:fld>
            <a:endParaRPr lang="nl-BE" dirty="0"/>
          </a:p>
        </p:txBody>
      </p:sp>
      <p:pic>
        <p:nvPicPr>
          <p:cNvPr id="9" name="Picture 6" descr="KG_logo_NEG.eps"/>
          <p:cNvPicPr>
            <a:picLocks noChangeAspect="1"/>
          </p:cNvPicPr>
          <p:nvPr userDrawn="1"/>
        </p:nvPicPr>
        <p:blipFill>
          <a:blip r:embed="rId3" cstate="print"/>
          <a:stretch>
            <a:fillRect/>
          </a:stretch>
        </p:blipFill>
        <p:spPr>
          <a:xfrm>
            <a:off x="3651250" y="5895181"/>
            <a:ext cx="1854200" cy="516629"/>
          </a:xfrm>
          <a:prstGeom prst="rect">
            <a:avLst/>
          </a:prstGeom>
          <a:effectLst>
            <a:outerShdw blurRad="127000" dist="38100" dir="2700000">
              <a:srgbClr val="000000">
                <a:alpha val="24000"/>
              </a:srgbClr>
            </a:outerShdw>
          </a:effectLst>
        </p:spPr>
      </p:pic>
    </p:spTree>
    <p:extLst>
      <p:ext uri="{BB962C8B-B14F-4D97-AF65-F5344CB8AC3E}">
        <p14:creationId xmlns:p14="http://schemas.microsoft.com/office/powerpoint/2010/main" val="1092900382"/>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31640" y="1600200"/>
            <a:ext cx="7355160" cy="4525963"/>
          </a:xfrm>
        </p:spPr>
        <p:txBody>
          <a:bodyPr/>
          <a:lstStyle>
            <a:lvl1pPr>
              <a:defRPr sz="2000" baseline="0"/>
            </a:lvl1pPr>
            <a:lvl2pPr>
              <a:defRPr sz="1800" baseline="0"/>
            </a:lvl2pPr>
            <a:lvl3pPr>
              <a:defRPr baseline="0"/>
            </a:lvl3pPr>
            <a:lvl4pPr>
              <a:defRPr baseline="0"/>
            </a:lvl4pPr>
            <a:lvl5pPr>
              <a:defRPr baseline="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p:cNvSpPr>
            <a:spLocks noGrp="1"/>
          </p:cNvSpPr>
          <p:nvPr>
            <p:ph type="dt" sz="half" idx="10"/>
          </p:nvPr>
        </p:nvSpPr>
        <p:spPr/>
        <p:txBody>
          <a:bodyPr/>
          <a:lstStyle/>
          <a:p>
            <a:fld id="{16836EDC-9850-4784-A47F-F2A3E8A5D34A}" type="datetimeFigureOut">
              <a:rPr lang="nl-BE" smtClean="0"/>
              <a:pPr/>
              <a:t>14/05/2018</a:t>
            </a:fld>
            <a:endParaRPr lang="nl-BE" dirty="0"/>
          </a:p>
        </p:txBody>
      </p:sp>
      <p:sp>
        <p:nvSpPr>
          <p:cNvPr id="6" name="Tijdelijke aanduiding voor dianummer 5"/>
          <p:cNvSpPr>
            <a:spLocks noGrp="1"/>
          </p:cNvSpPr>
          <p:nvPr>
            <p:ph type="sldNum" sz="quarter" idx="12"/>
          </p:nvPr>
        </p:nvSpPr>
        <p:spPr/>
        <p:txBody>
          <a:bodyPr/>
          <a:lstStyle/>
          <a:p>
            <a:fld id="{06F4DF2D-8240-498E-8A93-CD5FB303BDC3}" type="slidenum">
              <a:rPr lang="nl-BE" smtClean="0"/>
              <a:pPr/>
              <a:t>‹nr.›</a:t>
            </a:fld>
            <a:endParaRPr lang="nl-BE"/>
          </a:p>
        </p:txBody>
      </p:sp>
      <p:sp>
        <p:nvSpPr>
          <p:cNvPr id="7"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354296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eldia zonder foto">
    <p:bg>
      <p:bgPr>
        <a:solidFill>
          <a:schemeClr val="accent5"/>
        </a:solidFill>
        <a:effectLst/>
      </p:bgPr>
    </p:bg>
    <p:spTree>
      <p:nvGrpSpPr>
        <p:cNvPr id="1" name=""/>
        <p:cNvGrpSpPr/>
        <p:nvPr/>
      </p:nvGrpSpPr>
      <p:grpSpPr>
        <a:xfrm>
          <a:off x="0" y="0"/>
          <a:ext cx="0" cy="0"/>
          <a:chOff x="0" y="0"/>
          <a:chExt cx="0" cy="0"/>
        </a:xfrm>
      </p:grpSpPr>
      <p:sp>
        <p:nvSpPr>
          <p:cNvPr id="12" name="Text Placeholder 21"/>
          <p:cNvSpPr>
            <a:spLocks noGrp="1"/>
          </p:cNvSpPr>
          <p:nvPr>
            <p:ph type="body" sz="quarter" idx="12" hasCustomPrompt="1"/>
          </p:nvPr>
        </p:nvSpPr>
        <p:spPr>
          <a:xfrm>
            <a:off x="179387" y="2276872"/>
            <a:ext cx="8785225" cy="901700"/>
          </a:xfrm>
          <a:prstGeom prst="roundRect">
            <a:avLst>
              <a:gd name="adj" fmla="val 3115"/>
            </a:avLst>
          </a:prstGeom>
        </p:spPr>
        <p:txBody>
          <a:bodyPr/>
          <a:lstStyle>
            <a:lvl1pPr algn="ctr">
              <a:buNone/>
              <a:defRPr kumimoji="0" lang="nl-BE" sz="2400" b="1" i="0" u="none" strike="noStrike" kern="1200" cap="all" spc="0" normalizeH="0" baseline="0" noProof="0" dirty="0" smtClean="0">
                <a:ln>
                  <a:noFill/>
                </a:ln>
                <a:solidFill>
                  <a:schemeClr val="bg1"/>
                </a:solidFill>
                <a:effectLst/>
                <a:uLnTx/>
                <a:uFillTx/>
                <a:latin typeface="+mj-lt"/>
                <a:ea typeface="+mn-ea"/>
                <a:cs typeface="Neo Sans Pro Light"/>
              </a:defRPr>
            </a:lvl1pPr>
          </a:lstStyle>
          <a:p>
            <a:pPr lvl="0"/>
            <a:endParaRPr lang="nl-BE" dirty="0"/>
          </a:p>
        </p:txBody>
      </p:sp>
    </p:spTree>
    <p:extLst>
      <p:ext uri="{BB962C8B-B14F-4D97-AF65-F5344CB8AC3E}">
        <p14:creationId xmlns:p14="http://schemas.microsoft.com/office/powerpoint/2010/main" val="32376122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199"/>
            <a:ext cx="3960000" cy="45360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4716456" y="1600199"/>
            <a:ext cx="3960000" cy="4536000"/>
          </a:xfrm>
        </p:spPr>
        <p:txBody>
          <a:bodyPr/>
          <a:lstStyle>
            <a:lvl1pPr>
              <a:defRPr sz="2000"/>
            </a:lvl1pPr>
            <a:lvl2pPr>
              <a:defRPr sz="1800" baseline="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18024077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eldia zonder foto">
    <p:spTree>
      <p:nvGrpSpPr>
        <p:cNvPr id="1" name=""/>
        <p:cNvGrpSpPr/>
        <p:nvPr/>
      </p:nvGrpSpPr>
      <p:grpSpPr>
        <a:xfrm>
          <a:off x="0" y="0"/>
          <a:ext cx="0" cy="0"/>
          <a:chOff x="0" y="0"/>
          <a:chExt cx="0" cy="0"/>
        </a:xfrm>
      </p:grpSpPr>
      <p:sp>
        <p:nvSpPr>
          <p:cNvPr id="10" name="Text Placeholder 14"/>
          <p:cNvSpPr>
            <a:spLocks noGrp="1"/>
          </p:cNvSpPr>
          <p:nvPr>
            <p:ph type="body" sz="quarter" idx="10" hasCustomPrompt="1"/>
          </p:nvPr>
        </p:nvSpPr>
        <p:spPr>
          <a:xfrm>
            <a:off x="179388" y="2822576"/>
            <a:ext cx="8785225" cy="809624"/>
          </a:xfrm>
          <a:effectLst/>
        </p:spPr>
        <p:txBody>
          <a:bodyPr>
            <a:noAutofit/>
          </a:bodyPr>
          <a:lstStyle>
            <a:lvl1pPr algn="ctr">
              <a:buNone/>
              <a:defRPr kumimoji="0" lang="en-US" sz="4000" b="1" i="0" u="none" strike="noStrike" kern="1200" cap="none" spc="0" normalizeH="0" baseline="0" noProof="0" dirty="0" smtClean="0">
                <a:ln>
                  <a:noFill/>
                </a:ln>
                <a:solidFill>
                  <a:schemeClr val="accent2"/>
                </a:solidFill>
                <a:effectLst/>
                <a:uLnTx/>
                <a:uFillTx/>
                <a:latin typeface="+mj-lt"/>
                <a:ea typeface="+mn-ea"/>
                <a:cs typeface="Neo Sans Pro"/>
              </a:defRPr>
            </a:lvl1pPr>
            <a:lvl2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2pPr>
            <a:lvl3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3pPr>
            <a:lvl4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4pPr>
            <a:lvl5pPr>
              <a:defRPr kumimoji="0" lang="en-US" sz="4000" b="1" i="0" u="none" strike="noStrike" kern="1200" cap="none" spc="0" normalizeH="0" baseline="0" noProof="0" dirty="0" smtClean="0">
                <a:ln>
                  <a:noFill/>
                </a:ln>
                <a:solidFill>
                  <a:srgbClr val="6794B1"/>
                </a:solidFill>
                <a:effectLst/>
                <a:uLnTx/>
                <a:uFillTx/>
                <a:latin typeface="Neo Sans Pro"/>
                <a:ea typeface="+mn-ea"/>
                <a:cs typeface="Neo Sans Pro"/>
              </a:defRPr>
            </a:lvl5pPr>
          </a:lstStyle>
          <a:p>
            <a:pPr lvl="0"/>
            <a:r>
              <a:rPr lang="nl-BE" dirty="0"/>
              <a:t>Titel</a:t>
            </a:r>
            <a:endParaRPr lang="en-US" dirty="0"/>
          </a:p>
        </p:txBody>
      </p:sp>
      <p:sp>
        <p:nvSpPr>
          <p:cNvPr id="12" name="Text Placeholder 21"/>
          <p:cNvSpPr>
            <a:spLocks noGrp="1"/>
          </p:cNvSpPr>
          <p:nvPr>
            <p:ph type="body" sz="quarter" idx="12" hasCustomPrompt="1"/>
          </p:nvPr>
        </p:nvSpPr>
        <p:spPr>
          <a:xfrm>
            <a:off x="179388" y="3632200"/>
            <a:ext cx="8785225" cy="901700"/>
          </a:xfrm>
        </p:spPr>
        <p:txBody>
          <a:bodyPr/>
          <a:lstStyle>
            <a:lvl1pPr algn="ctr">
              <a:buNone/>
              <a:defRPr kumimoji="0" lang="nl-BE" sz="2400" b="0" i="0" u="none" strike="noStrike" kern="1200" cap="none" spc="0" normalizeH="0" baseline="0" noProof="0" dirty="0" smtClean="0">
                <a:ln>
                  <a:noFill/>
                </a:ln>
                <a:solidFill>
                  <a:schemeClr val="accent2"/>
                </a:solidFill>
                <a:effectLst/>
                <a:uLnTx/>
                <a:uFillTx/>
                <a:latin typeface="+mj-lt"/>
                <a:ea typeface="+mn-ea"/>
                <a:cs typeface="Neo Sans Pro Light"/>
              </a:defRPr>
            </a:lvl1pPr>
          </a:lstStyle>
          <a:p>
            <a:pPr lvl="0"/>
            <a:r>
              <a:rPr lang="nl-BE" dirty="0"/>
              <a:t>Subtitel</a:t>
            </a:r>
          </a:p>
        </p:txBody>
      </p:sp>
    </p:spTree>
    <p:extLst>
      <p:ext uri="{BB962C8B-B14F-4D97-AF65-F5344CB8AC3E}">
        <p14:creationId xmlns:p14="http://schemas.microsoft.com/office/powerpoint/2010/main" val="39986967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200"/>
            <a:ext cx="388424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
        <p:nvSpPr>
          <p:cNvPr id="11" name="Tijdelijke aanduiding voor inhoud 10"/>
          <p:cNvSpPr>
            <a:spLocks noGrp="1"/>
          </p:cNvSpPr>
          <p:nvPr>
            <p:ph sz="quarter" idx="15"/>
          </p:nvPr>
        </p:nvSpPr>
        <p:spPr>
          <a:xfrm>
            <a:off x="5076006" y="1591302"/>
            <a:ext cx="3600450" cy="3384550"/>
          </a:xfrm>
          <a:prstGeom prst="roundRect">
            <a:avLst>
              <a:gd name="adj" fmla="val 5088"/>
            </a:avLst>
          </a:prstGeom>
          <a:noFill/>
          <a:ln>
            <a:noFill/>
          </a:ln>
          <a:effectLst/>
        </p:spPr>
        <p:style>
          <a:lnRef idx="1">
            <a:schemeClr val="accent1"/>
          </a:lnRef>
          <a:fillRef idx="3">
            <a:schemeClr val="accent1"/>
          </a:fillRef>
          <a:effectRef idx="2">
            <a:schemeClr val="accent1"/>
          </a:effectRef>
          <a:fontRef idx="none"/>
        </p:style>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29199727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11560"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11560"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4752456"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752456"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Tijdelijke aanduiding voor datum 6"/>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9" name="Tijdelijke aanduiding voor dianummer 8"/>
          <p:cNvSpPr>
            <a:spLocks noGrp="1"/>
          </p:cNvSpPr>
          <p:nvPr>
            <p:ph type="sldNum" sz="quarter" idx="12"/>
          </p:nvPr>
        </p:nvSpPr>
        <p:spPr/>
        <p:txBody>
          <a:bodyPr/>
          <a:lstStyle/>
          <a:p>
            <a:fld id="{06F4DF2D-8240-498E-8A93-CD5FB303BDC3}" type="slidenum">
              <a:rPr lang="nl-BE" smtClean="0"/>
              <a:pPr/>
              <a:t>‹nr.›</a:t>
            </a:fld>
            <a:endParaRPr lang="nl-BE"/>
          </a:p>
        </p:txBody>
      </p:sp>
      <p:sp>
        <p:nvSpPr>
          <p:cNvPr id="10"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37771137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5" name="Tijdelijke aanduiding voor dianummer 4"/>
          <p:cNvSpPr>
            <a:spLocks noGrp="1"/>
          </p:cNvSpPr>
          <p:nvPr>
            <p:ph type="sldNum" sz="quarter" idx="12"/>
          </p:nvPr>
        </p:nvSpPr>
        <p:spPr/>
        <p:txBody>
          <a:bodyPr/>
          <a:lstStyle/>
          <a:p>
            <a:fld id="{06F4DF2D-8240-498E-8A93-CD5FB303BDC3}" type="slidenum">
              <a:rPr lang="nl-BE" smtClean="0"/>
              <a:pPr/>
              <a:t>‹nr.›</a:t>
            </a:fld>
            <a:endParaRPr lang="nl-BE"/>
          </a:p>
        </p:txBody>
      </p:sp>
      <p:sp>
        <p:nvSpPr>
          <p:cNvPr id="6"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37404339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4" name="Tijdelijke aanduiding voor dianummer 3"/>
          <p:cNvSpPr>
            <a:spLocks noGrp="1"/>
          </p:cNvSpPr>
          <p:nvPr>
            <p:ph type="sldNum" sz="quarter" idx="12"/>
          </p:nvPr>
        </p:nvSpPr>
        <p:spPr/>
        <p:txBody>
          <a:bodyPr/>
          <a:lstStyle/>
          <a:p>
            <a:fld id="{06F4DF2D-8240-498E-8A93-CD5FB303BDC3}" type="slidenum">
              <a:rPr lang="nl-BE" smtClean="0"/>
              <a:pPr/>
              <a:t>‹nr.›</a:t>
            </a:fld>
            <a:endParaRPr lang="nl-BE"/>
          </a:p>
        </p:txBody>
      </p:sp>
    </p:spTree>
    <p:extLst>
      <p:ext uri="{BB962C8B-B14F-4D97-AF65-F5344CB8AC3E}">
        <p14:creationId xmlns:p14="http://schemas.microsoft.com/office/powerpoint/2010/main" val="35726561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1412776"/>
            <a:ext cx="5111750" cy="4713387"/>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p:cNvSpPr>
            <a:spLocks noGrp="1"/>
          </p:cNvSpPr>
          <p:nvPr>
            <p:ph type="body" sz="half" idx="2"/>
          </p:nvPr>
        </p:nvSpPr>
        <p:spPr>
          <a:xfrm>
            <a:off x="611560" y="1435100"/>
            <a:ext cx="285395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364299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Klik om stijl te bewerken</a:t>
            </a:r>
            <a:endParaRPr lang="nl-BE"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Tree>
    <p:extLst>
      <p:ext uri="{BB962C8B-B14F-4D97-AF65-F5344CB8AC3E}">
        <p14:creationId xmlns:p14="http://schemas.microsoft.com/office/powerpoint/2010/main" val="30334678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accent5"/>
        </a:solidFill>
        <a:effectLst/>
      </p:bgPr>
    </p:bg>
    <p:spTree>
      <p:nvGrpSpPr>
        <p:cNvPr id="1" name=""/>
        <p:cNvGrpSpPr/>
        <p:nvPr/>
      </p:nvGrpSpPr>
      <p:grpSpPr>
        <a:xfrm>
          <a:off x="0" y="0"/>
          <a:ext cx="0" cy="0"/>
          <a:chOff x="0" y="0"/>
          <a:chExt cx="0" cy="0"/>
        </a:xfrm>
      </p:grpSpPr>
      <p:pic>
        <p:nvPicPr>
          <p:cNvPr id="4" name="Picture 12" descr="_TVH7259_1.jpg"/>
          <p:cNvPicPr>
            <a:picLocks noChangeAspect="1"/>
          </p:cNvPicPr>
          <p:nvPr userDrawn="1"/>
        </p:nvPicPr>
        <p:blipFill>
          <a:blip r:embed="rId2" cstate="print"/>
          <a:srcRect/>
          <a:stretch>
            <a:fillRect/>
          </a:stretch>
        </p:blipFill>
        <p:spPr>
          <a:xfrm>
            <a:off x="216000" y="215999"/>
            <a:ext cx="8712000" cy="6429862"/>
          </a:xfrm>
          <a:prstGeom prst="roundRect">
            <a:avLst>
              <a:gd name="adj" fmla="val 2669"/>
            </a:avLst>
          </a:prstGeom>
          <a:solidFill>
            <a:srgbClr val="FFFFFF">
              <a:shade val="85000"/>
            </a:srgbClr>
          </a:solidFill>
          <a:ln>
            <a:noFill/>
          </a:ln>
          <a:effectLst/>
        </p:spPr>
      </p:pic>
      <p:sp>
        <p:nvSpPr>
          <p:cNvPr id="6" name="Tijdelijke aanduiding voor tekst 4"/>
          <p:cNvSpPr>
            <a:spLocks noGrp="1"/>
          </p:cNvSpPr>
          <p:nvPr>
            <p:ph type="body" sz="quarter" idx="11" hasCustomPrompt="1"/>
          </p:nvPr>
        </p:nvSpPr>
        <p:spPr>
          <a:xfrm>
            <a:off x="412115" y="5047961"/>
            <a:ext cx="8328025" cy="621320"/>
          </a:xfrm>
          <a:prstGeom prst="rect">
            <a:avLst/>
          </a:prstGeom>
        </p:spPr>
        <p:txBody>
          <a:bodyPr>
            <a:noAutofit/>
          </a:bodyPr>
          <a:lstStyle>
            <a:lvl1pPr algn="ctr">
              <a:buFontTx/>
              <a:buNone/>
              <a:defRPr kumimoji="0" lang="nl-NL" sz="3000" b="0" i="0" u="none" strike="noStrike" kern="1200" cap="none" spc="0" normalizeH="0" baseline="0" dirty="0" smtClean="0">
                <a:ln>
                  <a:noFill/>
                </a:ln>
                <a:solidFill>
                  <a:schemeClr val="bg1"/>
                </a:solidFill>
                <a:effectLst/>
                <a:uLnTx/>
                <a:uFillTx/>
                <a:latin typeface="+mn-lt"/>
                <a:ea typeface="+mn-ea"/>
                <a:cs typeface="Neo Sans Pro"/>
              </a:defRPr>
            </a:lvl1pPr>
            <a:lvl2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2pPr>
            <a:lvl3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3pPr>
            <a:lvl4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4pPr>
            <a:lvl5pPr>
              <a:defRPr kumimoji="0" lang="nl-BE" sz="3000" b="0" i="0" u="none" strike="noStrike" kern="1200" cap="none" spc="0" normalizeH="0" baseline="0" dirty="0">
                <a:ln>
                  <a:noFill/>
                </a:ln>
                <a:solidFill>
                  <a:schemeClr val="bg1"/>
                </a:solidFill>
                <a:effectLst/>
                <a:uLnTx/>
                <a:uFillTx/>
                <a:latin typeface="Neo Sans Pro"/>
                <a:ea typeface="+mn-ea"/>
                <a:cs typeface="Neo Sans Pro"/>
              </a:defRPr>
            </a:lvl5pPr>
          </a:lstStyle>
          <a:p>
            <a:pPr lvl="0"/>
            <a:r>
              <a:rPr lang="nl-BE" dirty="0"/>
              <a:t>Subtitel</a:t>
            </a:r>
          </a:p>
        </p:txBody>
      </p:sp>
      <p:sp>
        <p:nvSpPr>
          <p:cNvPr id="7" name="Title 11"/>
          <p:cNvSpPr>
            <a:spLocks noGrp="1"/>
          </p:cNvSpPr>
          <p:nvPr>
            <p:ph type="title" hasCustomPrompt="1"/>
          </p:nvPr>
        </p:nvSpPr>
        <p:spPr>
          <a:xfrm>
            <a:off x="311150" y="4220632"/>
            <a:ext cx="8534400" cy="745066"/>
          </a:xfrm>
          <a:prstGeom prst="rect">
            <a:avLst/>
          </a:prstGeom>
        </p:spPr>
        <p:txBody>
          <a:bodyPr/>
          <a:lstStyle>
            <a:lvl1pPr algn="ctr">
              <a:defRPr sz="4000" b="1">
                <a:solidFill>
                  <a:schemeClr val="bg1"/>
                </a:solidFill>
              </a:defRPr>
            </a:lvl1pPr>
          </a:lstStyle>
          <a:p>
            <a:r>
              <a:rPr lang="nl-NL" dirty="0"/>
              <a:t>Titel presentatie</a:t>
            </a:r>
            <a:endParaRPr lang="en-US" dirty="0"/>
          </a:p>
        </p:txBody>
      </p:sp>
      <p:sp>
        <p:nvSpPr>
          <p:cNvPr id="8" name="Tijdelijke aanduiding voor datum 3"/>
          <p:cNvSpPr>
            <a:spLocks noGrp="1"/>
          </p:cNvSpPr>
          <p:nvPr>
            <p:ph type="dt" sz="half" idx="10"/>
          </p:nvPr>
        </p:nvSpPr>
        <p:spPr>
          <a:xfrm>
            <a:off x="6660232" y="6093296"/>
            <a:ext cx="2133600" cy="365125"/>
          </a:xfrm>
          <a:prstGeom prst="rect">
            <a:avLst/>
          </a:prstGeom>
        </p:spPr>
        <p:txBody>
          <a:bodyPr/>
          <a:lstStyle>
            <a:lvl1pPr algn="r">
              <a:defRPr baseline="0">
                <a:solidFill>
                  <a:schemeClr val="bg1"/>
                </a:solidFill>
                <a:latin typeface="Verdana" pitchFamily="34" charset="0"/>
              </a:defRPr>
            </a:lvl1pPr>
          </a:lstStyle>
          <a:p>
            <a:fld id="{6BA71D4F-5A1B-4830-8D71-24F614DE1599}" type="datetimeFigureOut">
              <a:rPr lang="nl-BE" smtClean="0"/>
              <a:pPr/>
              <a:t>14/05/2018</a:t>
            </a:fld>
            <a:endParaRPr lang="nl-BE" dirty="0"/>
          </a:p>
        </p:txBody>
      </p:sp>
      <p:pic>
        <p:nvPicPr>
          <p:cNvPr id="9" name="Picture 6" descr="KG_logo_NEG.eps"/>
          <p:cNvPicPr>
            <a:picLocks noChangeAspect="1"/>
          </p:cNvPicPr>
          <p:nvPr userDrawn="1"/>
        </p:nvPicPr>
        <p:blipFill>
          <a:blip r:embed="rId3" cstate="print"/>
          <a:stretch>
            <a:fillRect/>
          </a:stretch>
        </p:blipFill>
        <p:spPr>
          <a:xfrm>
            <a:off x="3651250" y="5895181"/>
            <a:ext cx="1854200" cy="516629"/>
          </a:xfrm>
          <a:prstGeom prst="rect">
            <a:avLst/>
          </a:prstGeom>
          <a:effectLst>
            <a:outerShdw blurRad="127000" dist="38100" dir="2700000">
              <a:srgbClr val="000000">
                <a:alpha val="24000"/>
              </a:srgbClr>
            </a:outerShdw>
          </a:effectLst>
        </p:spPr>
      </p:pic>
    </p:spTree>
    <p:extLst>
      <p:ext uri="{BB962C8B-B14F-4D97-AF65-F5344CB8AC3E}">
        <p14:creationId xmlns:p14="http://schemas.microsoft.com/office/powerpoint/2010/main" val="4140457528"/>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 en object">
    <p:bg>
      <p:bgPr>
        <a:solidFill>
          <a:schemeClr val="accent5"/>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31640" y="1600200"/>
            <a:ext cx="7355160" cy="4525963"/>
          </a:xfrm>
        </p:spPr>
        <p:txBody>
          <a:bodyPr/>
          <a:lstStyle>
            <a:lvl1pPr>
              <a:defRPr sz="2000" baseline="0"/>
            </a:lvl1pPr>
            <a:lvl2pPr>
              <a:defRPr sz="1800" baseline="0"/>
            </a:lvl2pPr>
            <a:lvl3pPr>
              <a:defRPr baseline="0"/>
            </a:lvl3pPr>
            <a:lvl4pPr>
              <a:defRPr baseline="0"/>
            </a:lvl4pPr>
            <a:lvl5pPr>
              <a:defRPr baseline="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p:cNvSpPr>
            <a:spLocks noGrp="1"/>
          </p:cNvSpPr>
          <p:nvPr>
            <p:ph type="dt" sz="half" idx="10"/>
          </p:nvPr>
        </p:nvSpPr>
        <p:spPr/>
        <p:txBody>
          <a:bodyPr/>
          <a:lstStyle/>
          <a:p>
            <a:fld id="{16836EDC-9850-4784-A47F-F2A3E8A5D34A}" type="datetimeFigureOut">
              <a:rPr lang="nl-BE" smtClean="0"/>
              <a:pPr/>
              <a:t>14/05/2018</a:t>
            </a:fld>
            <a:endParaRPr lang="nl-BE" dirty="0"/>
          </a:p>
        </p:txBody>
      </p:sp>
      <p:sp>
        <p:nvSpPr>
          <p:cNvPr id="6" name="Tijdelijke aanduiding voor dianummer 5"/>
          <p:cNvSpPr>
            <a:spLocks noGrp="1"/>
          </p:cNvSpPr>
          <p:nvPr>
            <p:ph type="sldNum" sz="quarter" idx="12"/>
          </p:nvPr>
        </p:nvSpPr>
        <p:spPr/>
        <p:txBody>
          <a:bodyPr/>
          <a:lstStyle/>
          <a:p>
            <a:fld id="{06F4DF2D-8240-498E-8A93-CD5FB303BDC3}" type="slidenum">
              <a:rPr lang="nl-BE" smtClean="0"/>
              <a:pPr/>
              <a:t>‹nr.›</a:t>
            </a:fld>
            <a:endParaRPr lang="nl-BE"/>
          </a:p>
        </p:txBody>
      </p:sp>
      <p:sp>
        <p:nvSpPr>
          <p:cNvPr id="7"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114114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200"/>
            <a:ext cx="3884240" cy="4525963"/>
          </a:xfrm>
          <a:prstGeom prst="roundRect">
            <a:avLst>
              <a:gd name="adj" fmla="val 3115"/>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06F4DF2D-8240-498E-8A93-CD5FB303BDC3}" type="slidenum">
              <a:rPr lang="nl-BE" smtClean="0"/>
              <a:pPr/>
              <a:t>‹nr.›</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
        <p:nvSpPr>
          <p:cNvPr id="10" name="Tijdelijke aanduiding voor inhoud 10"/>
          <p:cNvSpPr>
            <a:spLocks noGrp="1"/>
          </p:cNvSpPr>
          <p:nvPr>
            <p:ph sz="quarter" idx="15"/>
          </p:nvPr>
        </p:nvSpPr>
        <p:spPr>
          <a:xfrm>
            <a:off x="5076006" y="1591302"/>
            <a:ext cx="3600450" cy="3384550"/>
          </a:xfrm>
          <a:prstGeom prst="roundRect">
            <a:avLst>
              <a:gd name="adj" fmla="val 5088"/>
            </a:avLst>
          </a:prstGeom>
          <a:noFill/>
          <a:ln>
            <a:noFill/>
          </a:ln>
          <a:effectLst/>
        </p:spPr>
        <p:style>
          <a:lnRef idx="1">
            <a:schemeClr val="accent1"/>
          </a:lnRef>
          <a:fillRef idx="3">
            <a:schemeClr val="accent1"/>
          </a:fillRef>
          <a:effectRef idx="2">
            <a:schemeClr val="accent1"/>
          </a:effectRef>
          <a:fontRef idx="none"/>
        </p:style>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houd van twee">
    <p:bg>
      <p:bgPr>
        <a:solidFill>
          <a:schemeClr val="accent5"/>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199"/>
            <a:ext cx="3960000" cy="45360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4716456" y="1600199"/>
            <a:ext cx="3960000" cy="4536000"/>
          </a:xfrm>
        </p:spPr>
        <p:txBody>
          <a:bodyPr/>
          <a:lstStyle>
            <a:lvl1pPr>
              <a:defRPr sz="2000"/>
            </a:lvl1pPr>
            <a:lvl2pPr>
              <a:defRPr sz="1800" baseline="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39162626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dia zonder foto">
    <p:bg>
      <p:bgPr>
        <a:solidFill>
          <a:schemeClr val="accent5"/>
        </a:solidFill>
        <a:effectLst/>
      </p:bgPr>
    </p:bg>
    <p:spTree>
      <p:nvGrpSpPr>
        <p:cNvPr id="1" name=""/>
        <p:cNvGrpSpPr/>
        <p:nvPr/>
      </p:nvGrpSpPr>
      <p:grpSpPr>
        <a:xfrm>
          <a:off x="0" y="0"/>
          <a:ext cx="0" cy="0"/>
          <a:chOff x="0" y="0"/>
          <a:chExt cx="0" cy="0"/>
        </a:xfrm>
      </p:grpSpPr>
      <p:sp>
        <p:nvSpPr>
          <p:cNvPr id="10" name="Text Placeholder 14"/>
          <p:cNvSpPr>
            <a:spLocks noGrp="1"/>
          </p:cNvSpPr>
          <p:nvPr>
            <p:ph type="body" sz="quarter" idx="10" hasCustomPrompt="1"/>
          </p:nvPr>
        </p:nvSpPr>
        <p:spPr>
          <a:xfrm>
            <a:off x="179388" y="2822576"/>
            <a:ext cx="8785225" cy="809624"/>
          </a:xfrm>
          <a:effectLst/>
        </p:spPr>
        <p:txBody>
          <a:bodyPr>
            <a:noAutofit/>
          </a:bodyPr>
          <a:lstStyle>
            <a:lvl1pPr algn="ctr">
              <a:buNone/>
              <a:defRPr kumimoji="0" lang="en-US" sz="4000" b="1" i="0" u="none" strike="noStrike" kern="1200" cap="none" spc="0" normalizeH="0" baseline="0" noProof="0" dirty="0" smtClean="0">
                <a:ln>
                  <a:noFill/>
                </a:ln>
                <a:solidFill>
                  <a:schemeClr val="accent2"/>
                </a:solidFill>
                <a:effectLst/>
                <a:uLnTx/>
                <a:uFillTx/>
                <a:latin typeface="+mj-lt"/>
                <a:ea typeface="+mn-ea"/>
                <a:cs typeface="Neo Sans Pro"/>
              </a:defRPr>
            </a:lvl1pPr>
            <a:lvl2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2pPr>
            <a:lvl3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3pPr>
            <a:lvl4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4pPr>
            <a:lvl5pPr>
              <a:defRPr kumimoji="0" lang="en-US" sz="4000" b="1" i="0" u="none" strike="noStrike" kern="1200" cap="none" spc="0" normalizeH="0" baseline="0" noProof="0" dirty="0" smtClean="0">
                <a:ln>
                  <a:noFill/>
                </a:ln>
                <a:solidFill>
                  <a:srgbClr val="6794B1"/>
                </a:solidFill>
                <a:effectLst/>
                <a:uLnTx/>
                <a:uFillTx/>
                <a:latin typeface="Neo Sans Pro"/>
                <a:ea typeface="+mn-ea"/>
                <a:cs typeface="Neo Sans Pro"/>
              </a:defRPr>
            </a:lvl5pPr>
          </a:lstStyle>
          <a:p>
            <a:pPr lvl="0"/>
            <a:r>
              <a:rPr lang="nl-BE" dirty="0"/>
              <a:t>Titel</a:t>
            </a:r>
            <a:endParaRPr lang="en-US" dirty="0"/>
          </a:p>
        </p:txBody>
      </p:sp>
      <p:sp>
        <p:nvSpPr>
          <p:cNvPr id="12" name="Text Placeholder 21"/>
          <p:cNvSpPr>
            <a:spLocks noGrp="1"/>
          </p:cNvSpPr>
          <p:nvPr>
            <p:ph type="body" sz="quarter" idx="12" hasCustomPrompt="1"/>
          </p:nvPr>
        </p:nvSpPr>
        <p:spPr>
          <a:xfrm>
            <a:off x="179388" y="3632200"/>
            <a:ext cx="8785225" cy="901700"/>
          </a:xfrm>
        </p:spPr>
        <p:txBody>
          <a:bodyPr/>
          <a:lstStyle>
            <a:lvl1pPr algn="ctr">
              <a:buNone/>
              <a:defRPr kumimoji="0" lang="nl-BE" sz="2400" b="0" i="0" u="none" strike="noStrike" kern="1200" cap="none" spc="0" normalizeH="0" baseline="0" noProof="0" dirty="0" smtClean="0">
                <a:ln>
                  <a:noFill/>
                </a:ln>
                <a:solidFill>
                  <a:schemeClr val="accent2"/>
                </a:solidFill>
                <a:effectLst/>
                <a:uLnTx/>
                <a:uFillTx/>
                <a:latin typeface="+mj-lt"/>
                <a:ea typeface="+mn-ea"/>
                <a:cs typeface="Neo Sans Pro Light"/>
              </a:defRPr>
            </a:lvl1pPr>
          </a:lstStyle>
          <a:p>
            <a:pPr lvl="0"/>
            <a:r>
              <a:rPr lang="nl-BE" dirty="0"/>
              <a:t>Subtitel</a:t>
            </a:r>
          </a:p>
        </p:txBody>
      </p:sp>
    </p:spTree>
    <p:extLst>
      <p:ext uri="{BB962C8B-B14F-4D97-AF65-F5344CB8AC3E}">
        <p14:creationId xmlns:p14="http://schemas.microsoft.com/office/powerpoint/2010/main" val="16191519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kst en afbeelding">
    <p:bg>
      <p:bgPr>
        <a:solidFill>
          <a:schemeClr val="accent5"/>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200"/>
            <a:ext cx="388424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
        <p:nvSpPr>
          <p:cNvPr id="11" name="Tijdelijke aanduiding voor inhoud 10"/>
          <p:cNvSpPr>
            <a:spLocks noGrp="1"/>
          </p:cNvSpPr>
          <p:nvPr>
            <p:ph sz="quarter" idx="15"/>
          </p:nvPr>
        </p:nvSpPr>
        <p:spPr>
          <a:xfrm>
            <a:off x="5076006" y="1591302"/>
            <a:ext cx="3600450" cy="3384550"/>
          </a:xfrm>
          <a:prstGeom prst="roundRect">
            <a:avLst>
              <a:gd name="adj" fmla="val 5088"/>
            </a:avLst>
          </a:prstGeom>
          <a:noFill/>
          <a:ln>
            <a:noFill/>
          </a:ln>
          <a:effectLst/>
        </p:spPr>
        <p:style>
          <a:lnRef idx="1">
            <a:schemeClr val="accent1"/>
          </a:lnRef>
          <a:fillRef idx="3">
            <a:schemeClr val="accent1"/>
          </a:fillRef>
          <a:effectRef idx="2">
            <a:schemeClr val="accent1"/>
          </a:effectRef>
          <a:fontRef idx="none"/>
        </p:style>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2367132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ergelijking">
    <p:bg>
      <p:bgPr>
        <a:solidFill>
          <a:schemeClr val="accent5"/>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11560"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11560"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4752456"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752456"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Tijdelijke aanduiding voor datum 6"/>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9" name="Tijdelijke aanduiding voor dianummer 8"/>
          <p:cNvSpPr>
            <a:spLocks noGrp="1"/>
          </p:cNvSpPr>
          <p:nvPr>
            <p:ph type="sldNum" sz="quarter" idx="12"/>
          </p:nvPr>
        </p:nvSpPr>
        <p:spPr/>
        <p:txBody>
          <a:bodyPr/>
          <a:lstStyle/>
          <a:p>
            <a:fld id="{06F4DF2D-8240-498E-8A93-CD5FB303BDC3}" type="slidenum">
              <a:rPr lang="nl-BE" smtClean="0"/>
              <a:pPr/>
              <a:t>‹nr.›</a:t>
            </a:fld>
            <a:endParaRPr lang="nl-BE"/>
          </a:p>
        </p:txBody>
      </p:sp>
      <p:sp>
        <p:nvSpPr>
          <p:cNvPr id="10"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14865923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accent5"/>
        </a:solid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5" name="Tijdelijke aanduiding voor dianummer 4"/>
          <p:cNvSpPr>
            <a:spLocks noGrp="1"/>
          </p:cNvSpPr>
          <p:nvPr>
            <p:ph type="sldNum" sz="quarter" idx="12"/>
          </p:nvPr>
        </p:nvSpPr>
        <p:spPr/>
        <p:txBody>
          <a:bodyPr/>
          <a:lstStyle/>
          <a:p>
            <a:fld id="{06F4DF2D-8240-498E-8A93-CD5FB303BDC3}" type="slidenum">
              <a:rPr lang="nl-BE" smtClean="0"/>
              <a:pPr/>
              <a:t>‹nr.›</a:t>
            </a:fld>
            <a:endParaRPr lang="nl-BE"/>
          </a:p>
        </p:txBody>
      </p:sp>
      <p:sp>
        <p:nvSpPr>
          <p:cNvPr id="6"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17184340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Leeg">
    <p:bg>
      <p:bgPr>
        <a:solidFill>
          <a:schemeClr val="accent5"/>
        </a:solid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4" name="Tijdelijke aanduiding voor dianummer 3"/>
          <p:cNvSpPr>
            <a:spLocks noGrp="1"/>
          </p:cNvSpPr>
          <p:nvPr>
            <p:ph type="sldNum" sz="quarter" idx="12"/>
          </p:nvPr>
        </p:nvSpPr>
        <p:spPr/>
        <p:txBody>
          <a:bodyPr/>
          <a:lstStyle/>
          <a:p>
            <a:fld id="{06F4DF2D-8240-498E-8A93-CD5FB303BDC3}" type="slidenum">
              <a:rPr lang="nl-BE" smtClean="0"/>
              <a:pPr/>
              <a:t>‹nr.›</a:t>
            </a:fld>
            <a:endParaRPr lang="nl-BE"/>
          </a:p>
        </p:txBody>
      </p:sp>
    </p:spTree>
    <p:extLst>
      <p:ext uri="{BB962C8B-B14F-4D97-AF65-F5344CB8AC3E}">
        <p14:creationId xmlns:p14="http://schemas.microsoft.com/office/powerpoint/2010/main" val="10411322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houd met bijschrift">
    <p:bg>
      <p:bgPr>
        <a:solidFill>
          <a:schemeClr val="accent5"/>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1412776"/>
            <a:ext cx="5111750" cy="4713387"/>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p:cNvSpPr>
            <a:spLocks noGrp="1"/>
          </p:cNvSpPr>
          <p:nvPr>
            <p:ph type="body" sz="half" idx="2"/>
          </p:nvPr>
        </p:nvSpPr>
        <p:spPr>
          <a:xfrm>
            <a:off x="611560" y="1435100"/>
            <a:ext cx="285395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extLst>
      <p:ext uri="{BB962C8B-B14F-4D97-AF65-F5344CB8AC3E}">
        <p14:creationId xmlns:p14="http://schemas.microsoft.com/office/powerpoint/2010/main" val="32274073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solidFill>
          <a:schemeClr val="accent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Klik om stijl te bewerken</a:t>
            </a:r>
            <a:endParaRPr lang="nl-BE"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14/05/2018</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‹nr.›</a:t>
            </a:fld>
            <a:endParaRPr lang="nl-BE"/>
          </a:p>
        </p:txBody>
      </p:sp>
    </p:spTree>
    <p:extLst>
      <p:ext uri="{BB962C8B-B14F-4D97-AF65-F5344CB8AC3E}">
        <p14:creationId xmlns:p14="http://schemas.microsoft.com/office/powerpoint/2010/main" val="3081032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11560" y="1535113"/>
            <a:ext cx="3924000" cy="648000"/>
          </a:xfrm>
          <a:prstGeom prst="roundRect">
            <a:avLst>
              <a:gd name="adj" fmla="val 3115"/>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611560" y="2174875"/>
            <a:ext cx="3924000" cy="3960000"/>
          </a:xfrm>
          <a:prstGeom prst="roundRect">
            <a:avLst>
              <a:gd name="adj" fmla="val 3115"/>
            </a:avLst>
          </a:prstGeo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p:cNvSpPr>
            <a:spLocks noGrp="1"/>
          </p:cNvSpPr>
          <p:nvPr>
            <p:ph type="body" sz="quarter" idx="3"/>
          </p:nvPr>
        </p:nvSpPr>
        <p:spPr>
          <a:xfrm>
            <a:off x="4752456" y="1535113"/>
            <a:ext cx="3924000" cy="648000"/>
          </a:xfrm>
          <a:prstGeom prst="roundRect">
            <a:avLst>
              <a:gd name="adj" fmla="val 3115"/>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p:nvPr>
        </p:nvSpPr>
        <p:spPr>
          <a:xfrm>
            <a:off x="4752456" y="2174875"/>
            <a:ext cx="3924000" cy="3960000"/>
          </a:xfrm>
          <a:prstGeom prst="roundRect">
            <a:avLst>
              <a:gd name="adj" fmla="val 3115"/>
            </a:avLst>
          </a:prstGeo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16836EDC-9850-4784-A47F-F2A3E8A5D34A}" type="datetimeFigureOut">
              <a:rPr lang="nl-BE" smtClean="0"/>
              <a:pPr/>
              <a:t>14/05/2018</a:t>
            </a:fld>
            <a:endParaRPr lang="nl-BE"/>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06F4DF2D-8240-498E-8A93-CD5FB303BDC3}" type="slidenum">
              <a:rPr lang="nl-BE" smtClean="0"/>
              <a:pPr/>
              <a:t>‹nr.›</a:t>
            </a:fld>
            <a:endParaRPr lang="nl-BE"/>
          </a:p>
        </p:txBody>
      </p:sp>
      <p:sp>
        <p:nvSpPr>
          <p:cNvPr id="10"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4.gif"/><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6.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9.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 Id="rId30"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6.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3.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6.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4.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6.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theme" Target="../theme/theme5.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image" Target="../media/image6.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theme" Target="../theme/theme6.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image" Target="../media/image6.pn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7.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4" name="Tijdelijke aanduiding voor titel 13"/>
          <p:cNvSpPr>
            <a:spLocks noGrp="1"/>
          </p:cNvSpPr>
          <p:nvPr>
            <p:ph type="title"/>
          </p:nvPr>
        </p:nvSpPr>
        <p:spPr>
          <a:xfrm>
            <a:off x="755576" y="2402376"/>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grpSp>
        <p:nvGrpSpPr>
          <p:cNvPr id="9" name="Groep 8">
            <a:extLst>
              <a:ext uri="{FF2B5EF4-FFF2-40B4-BE49-F238E27FC236}">
                <a16:creationId xmlns:a16="http://schemas.microsoft.com/office/drawing/2014/main" id="{681135FC-DFFB-4460-92B9-5C8FD0E82CEB}"/>
              </a:ext>
            </a:extLst>
          </p:cNvPr>
          <p:cNvGrpSpPr/>
          <p:nvPr userDrawn="1"/>
        </p:nvGrpSpPr>
        <p:grpSpPr>
          <a:xfrm>
            <a:off x="1459090" y="5365088"/>
            <a:ext cx="6225819" cy="872224"/>
            <a:chOff x="1459089" y="5818467"/>
            <a:chExt cx="6225819" cy="872224"/>
          </a:xfrm>
        </p:grpSpPr>
        <p:sp>
          <p:nvSpPr>
            <p:cNvPr id="10" name="Rechthoek: afgeronde hoeken 9">
              <a:extLst>
                <a:ext uri="{FF2B5EF4-FFF2-40B4-BE49-F238E27FC236}">
                  <a16:creationId xmlns:a16="http://schemas.microsoft.com/office/drawing/2014/main" id="{6408985B-6729-413C-BA51-00612346DF3A}"/>
                </a:ext>
              </a:extLst>
            </p:cNvPr>
            <p:cNvSpPr/>
            <p:nvPr/>
          </p:nvSpPr>
          <p:spPr>
            <a:xfrm>
              <a:off x="1459089" y="5818467"/>
              <a:ext cx="6225819" cy="872224"/>
            </a:xfrm>
            <a:prstGeom prst="roundRect">
              <a:avLst>
                <a:gd name="adj" fmla="val 10166"/>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a:extLst>
                <a:ext uri="{FF2B5EF4-FFF2-40B4-BE49-F238E27FC236}">
                  <a16:creationId xmlns:a16="http://schemas.microsoft.com/office/drawing/2014/main" id="{7406D56D-A85C-45B4-B850-B2FF293A74A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48991" y="6204443"/>
              <a:ext cx="823767" cy="229327"/>
            </a:xfrm>
            <a:prstGeom prst="rect">
              <a:avLst/>
            </a:prstGeom>
          </p:spPr>
        </p:pic>
        <p:pic>
          <p:nvPicPr>
            <p:cNvPr id="13" name="Afbeelding 12">
              <a:extLst>
                <a:ext uri="{FF2B5EF4-FFF2-40B4-BE49-F238E27FC236}">
                  <a16:creationId xmlns:a16="http://schemas.microsoft.com/office/drawing/2014/main" id="{690BA770-6210-4304-90D1-6ABA36F52BE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62659" y="5968854"/>
              <a:ext cx="412177" cy="583570"/>
            </a:xfrm>
            <a:prstGeom prst="rect">
              <a:avLst/>
            </a:prstGeom>
          </p:spPr>
        </p:pic>
        <p:pic>
          <p:nvPicPr>
            <p:cNvPr id="16" name="Afbeelding 15">
              <a:extLst>
                <a:ext uri="{FF2B5EF4-FFF2-40B4-BE49-F238E27FC236}">
                  <a16:creationId xmlns:a16="http://schemas.microsoft.com/office/drawing/2014/main" id="{38A1D08B-9FB5-4CE6-9C67-500A381DAC3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37669" y="6097926"/>
              <a:ext cx="490004" cy="490004"/>
            </a:xfrm>
            <a:prstGeom prst="rect">
              <a:avLst/>
            </a:prstGeom>
          </p:spPr>
        </p:pic>
        <p:pic>
          <p:nvPicPr>
            <p:cNvPr id="19" name="Afbeelding 18">
              <a:extLst>
                <a:ext uri="{FF2B5EF4-FFF2-40B4-BE49-F238E27FC236}">
                  <a16:creationId xmlns:a16="http://schemas.microsoft.com/office/drawing/2014/main" id="{CC1A3B31-A914-492B-9349-DCC26F96919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01808" y="5968854"/>
              <a:ext cx="421726" cy="700506"/>
            </a:xfrm>
            <a:prstGeom prst="rect">
              <a:avLst/>
            </a:prstGeom>
          </p:spPr>
        </p:pic>
      </p:grpSp>
    </p:spTree>
    <p:extLst>
      <p:ext uri="{BB962C8B-B14F-4D97-AF65-F5344CB8AC3E}">
        <p14:creationId xmlns:p14="http://schemas.microsoft.com/office/powerpoint/2010/main" val="2485999249"/>
      </p:ext>
    </p:extLst>
  </p:cSld>
  <p:clrMap bg1="lt1" tx1="dk1" bg2="lt2" tx2="dk2" accent1="accent1" accent2="accent2" accent3="accent3" accent4="accent4" accent5="accent5" accent6="accent6" hlink="hlink" folHlink="folHlink"/>
  <p:sldLayoutIdLst>
    <p:sldLayoutId id="2147483725" r:id="rId1"/>
    <p:sldLayoutId id="2147483715" r:id="rId2"/>
    <p:sldLayoutId id="2147483677" r:id="rId3"/>
    <p:sldLayoutId id="2147483675" r:id="rId4"/>
    <p:sldLayoutId id="2147483781" r:id="rId5"/>
    <p:sldLayoutId id="2147483782" r:id="rId6"/>
    <p:sldLayoutId id="2147483783" r:id="rId7"/>
    <p:sldLayoutId id="2147483678" r:id="rId8"/>
    <p:sldLayoutId id="2147483679" r:id="rId9"/>
    <p:sldLayoutId id="2147483680" r:id="rId10"/>
    <p:sldLayoutId id="2147483682" r:id="rId11"/>
  </p:sldLayoutIdLst>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342900" indent="-342900" algn="l" defTabSz="914400" rtl="0" eaLnBrk="1" latinLnBrk="0" hangingPunct="1">
        <a:lnSpc>
          <a:spcPct val="100000"/>
        </a:lnSpc>
        <a:spcBef>
          <a:spcPts val="0"/>
        </a:spcBef>
        <a:spcAft>
          <a:spcPts val="1400"/>
        </a:spcAft>
        <a:buFont typeface="Arial" pitchFamily="34" charset="0"/>
        <a:buChar char="•"/>
        <a:defRPr sz="2000" kern="120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1400"/>
        </a:spcAft>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400"/>
        </a:spcAft>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400"/>
        </a:spcAft>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400"/>
        </a:spcAft>
        <a:buFont typeface="Arial"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Rounded Rectangle 5"/>
          <p:cNvSpPr/>
          <p:nvPr/>
        </p:nvSpPr>
        <p:spPr>
          <a:xfrm>
            <a:off x="180000" y="180000"/>
            <a:ext cx="8784000" cy="6480000"/>
          </a:xfrm>
          <a:prstGeom prst="roundRect">
            <a:avLst>
              <a:gd name="adj" fmla="val 2081"/>
            </a:avLst>
          </a:prstGeom>
          <a:solidFill>
            <a:schemeClr val="bg1"/>
          </a:solidFill>
          <a:ln w="2000" cap="rnd" cmpd="sng" algn="ctr">
            <a:solidFill>
              <a:srgbClr val="302F2C">
                <a:tint val="65000"/>
                <a:satMod val="120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tekst 2"/>
          <p:cNvSpPr>
            <a:spLocks noGrp="1"/>
          </p:cNvSpPr>
          <p:nvPr>
            <p:ph type="body" idx="1"/>
          </p:nvPr>
        </p:nvSpPr>
        <p:spPr>
          <a:xfrm>
            <a:off x="1331640" y="1600200"/>
            <a:ext cx="7355160" cy="4525963"/>
          </a:xfrm>
          <a:prstGeom prst="roundRect">
            <a:avLst>
              <a:gd name="adj" fmla="val 3115"/>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36EDC-9850-4784-A47F-F2A3E8A5D34A}" type="datetimeFigureOut">
              <a:rPr lang="nl-BE" smtClean="0"/>
              <a:pPr/>
              <a:t>14/05/2018</a:t>
            </a:fld>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4DF2D-8240-498E-8A93-CD5FB303BDC3}" type="slidenum">
              <a:rPr lang="nl-BE" smtClean="0"/>
              <a:pPr/>
              <a:t>‹nr.›</a:t>
            </a:fld>
            <a:endParaRPr lang="nl-BE"/>
          </a:p>
        </p:txBody>
      </p:sp>
      <p:grpSp>
        <p:nvGrpSpPr>
          <p:cNvPr id="10" name="Groep 9"/>
          <p:cNvGrpSpPr/>
          <p:nvPr/>
        </p:nvGrpSpPr>
        <p:grpSpPr>
          <a:xfrm>
            <a:off x="3797300" y="6275878"/>
            <a:ext cx="1555748" cy="512271"/>
            <a:chOff x="3797300" y="6275878"/>
            <a:chExt cx="1555748" cy="512271"/>
          </a:xfrm>
        </p:grpSpPr>
        <p:sp>
          <p:nvSpPr>
            <p:cNvPr id="8" name="Rounded Rectangle 11"/>
            <p:cNvSpPr/>
            <p:nvPr userDrawn="1"/>
          </p:nvSpPr>
          <p:spPr>
            <a:xfrm>
              <a:off x="3797300" y="6275878"/>
              <a:ext cx="1555748" cy="512271"/>
            </a:xfrm>
            <a:prstGeom prst="roundRect">
              <a:avLst>
                <a:gd name="adj" fmla="val 2286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10" descr="KG_logo_NEG.eps"/>
            <p:cNvPicPr>
              <a:picLocks noChangeAspect="1"/>
            </p:cNvPicPr>
            <p:nvPr userDrawn="1"/>
          </p:nvPicPr>
          <p:blipFill>
            <a:blip r:embed="rId28" cstate="print"/>
            <a:stretch>
              <a:fillRect/>
            </a:stretch>
          </p:blipFill>
          <p:spPr>
            <a:xfrm>
              <a:off x="3947507" y="6366221"/>
              <a:ext cx="1259493" cy="350928"/>
            </a:xfrm>
            <a:prstGeom prst="rect">
              <a:avLst/>
            </a:prstGeom>
          </p:spPr>
        </p:pic>
      </p:grpSp>
      <p:sp>
        <p:nvSpPr>
          <p:cNvPr id="14"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
        <p:nvSpPr>
          <p:cNvPr id="11" name="Rechthoek: afgeronde hoeken 10">
            <a:extLst>
              <a:ext uri="{FF2B5EF4-FFF2-40B4-BE49-F238E27FC236}">
                <a16:creationId xmlns:a16="http://schemas.microsoft.com/office/drawing/2014/main" id="{F8A0C3D1-D8B2-492D-8764-945E3911573C}"/>
              </a:ext>
            </a:extLst>
          </p:cNvPr>
          <p:cNvSpPr/>
          <p:nvPr userDrawn="1"/>
        </p:nvSpPr>
        <p:spPr>
          <a:xfrm>
            <a:off x="755576" y="4941169"/>
            <a:ext cx="8075240" cy="1296144"/>
          </a:xfrm>
          <a:prstGeom prst="roundRect">
            <a:avLst>
              <a:gd name="adj" fmla="val 4118"/>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a:extLst>
              <a:ext uri="{FF2B5EF4-FFF2-40B4-BE49-F238E27FC236}">
                <a16:creationId xmlns:a16="http://schemas.microsoft.com/office/drawing/2014/main" id="{35DBEDCE-A61F-41A9-B28B-FC861DE98805}"/>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917647" y="5678490"/>
            <a:ext cx="1224136" cy="340785"/>
          </a:xfrm>
          <a:prstGeom prst="rect">
            <a:avLst/>
          </a:prstGeom>
        </p:spPr>
      </p:pic>
      <p:pic>
        <p:nvPicPr>
          <p:cNvPr id="13" name="Afbeelding 12">
            <a:extLst>
              <a:ext uri="{FF2B5EF4-FFF2-40B4-BE49-F238E27FC236}">
                <a16:creationId xmlns:a16="http://schemas.microsoft.com/office/drawing/2014/main" id="{B00C845D-C19C-49BD-A684-F94209A534EE}"/>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3805365" y="5152077"/>
            <a:ext cx="612504" cy="867198"/>
          </a:xfrm>
          <a:prstGeom prst="rect">
            <a:avLst/>
          </a:prstGeom>
        </p:spPr>
      </p:pic>
      <p:pic>
        <p:nvPicPr>
          <p:cNvPr id="15" name="Afbeelding 14">
            <a:extLst>
              <a:ext uri="{FF2B5EF4-FFF2-40B4-BE49-F238E27FC236}">
                <a16:creationId xmlns:a16="http://schemas.microsoft.com/office/drawing/2014/main" id="{71C33925-01B2-4EBC-BCC4-C676730386A6}"/>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5081451" y="5314411"/>
            <a:ext cx="728157" cy="728157"/>
          </a:xfrm>
          <a:prstGeom prst="rect">
            <a:avLst/>
          </a:prstGeom>
        </p:spPr>
      </p:pic>
      <p:pic>
        <p:nvPicPr>
          <p:cNvPr id="16" name="Afbeelding 15">
            <a:extLst>
              <a:ext uri="{FF2B5EF4-FFF2-40B4-BE49-F238E27FC236}">
                <a16:creationId xmlns:a16="http://schemas.microsoft.com/office/drawing/2014/main" id="{3EB29AD2-E8DB-47B2-8619-03C84ADB0789}"/>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6473190" y="5104759"/>
            <a:ext cx="626694" cy="1040967"/>
          </a:xfrm>
          <a:prstGeom prst="rect">
            <a:avLst/>
          </a:prstGeom>
        </p:spPr>
      </p:pic>
    </p:spTree>
    <p:extLst>
      <p:ext uri="{BB962C8B-B14F-4D97-AF65-F5344CB8AC3E}">
        <p14:creationId xmlns:p14="http://schemas.microsoft.com/office/powerpoint/2010/main" val="285193759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26" r:id="rId11"/>
    <p:sldLayoutId id="2147483727" r:id="rId12"/>
    <p:sldLayoutId id="2147483707" r:id="rId13"/>
    <p:sldLayoutId id="2147483705" r:id="rId14"/>
    <p:sldLayoutId id="2147483708" r:id="rId15"/>
    <p:sldLayoutId id="2147483709" r:id="rId16"/>
    <p:sldLayoutId id="2147483710" r:id="rId17"/>
    <p:sldLayoutId id="2147483712" r:id="rId18"/>
    <p:sldLayoutId id="2147483716" r:id="rId19"/>
    <p:sldLayoutId id="2147483686" r:id="rId20"/>
    <p:sldLayoutId id="2147483687" r:id="rId21"/>
    <p:sldLayoutId id="2147483685" r:id="rId22"/>
    <p:sldLayoutId id="2147483688" r:id="rId23"/>
    <p:sldLayoutId id="2147483689" r:id="rId24"/>
    <p:sldLayoutId id="2147483690" r:id="rId25"/>
    <p:sldLayoutId id="2147483692" r:id="rId26"/>
  </p:sldLayoutIdLst>
  <p:txStyles>
    <p:titleStyle>
      <a:lvl1pPr algn="l" defTabSz="914400" rtl="0" eaLnBrk="1" latinLnBrk="0" hangingPunct="1">
        <a:spcBef>
          <a:spcPct val="0"/>
        </a:spcBef>
        <a:buNone/>
        <a:defRPr sz="2200" b="1" kern="1200" baseline="0">
          <a:solidFill>
            <a:schemeClr val="tx2"/>
          </a:solidFill>
          <a:latin typeface="+mj-lt"/>
          <a:ea typeface="+mj-ea"/>
          <a:cs typeface="+mj-cs"/>
        </a:defRPr>
      </a:lvl1pPr>
    </p:titleStyle>
    <p:bodyStyle>
      <a:lvl1pPr marL="342900" indent="-342900" algn="l" defTabSz="914400" rtl="0" eaLnBrk="1" latinLnBrk="0" hangingPunct="1">
        <a:lnSpc>
          <a:spcPct val="100000"/>
        </a:lnSpc>
        <a:spcBef>
          <a:spcPts val="0"/>
        </a:spcBef>
        <a:spcAft>
          <a:spcPts val="1400"/>
        </a:spcAft>
        <a:buFont typeface="Arial" pitchFamily="34" charset="0"/>
        <a:buChar char="•"/>
        <a:defRPr sz="2000" kern="120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1400"/>
        </a:spcAft>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400"/>
        </a:spcAft>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400"/>
        </a:spcAft>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400"/>
        </a:spcAft>
        <a:buFont typeface="Arial"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BBB4D"/>
        </a:solidFill>
        <a:effectLst/>
      </p:bgPr>
    </p:bg>
    <p:spTree>
      <p:nvGrpSpPr>
        <p:cNvPr id="1" name=""/>
        <p:cNvGrpSpPr/>
        <p:nvPr/>
      </p:nvGrpSpPr>
      <p:grpSpPr>
        <a:xfrm>
          <a:off x="0" y="0"/>
          <a:ext cx="0" cy="0"/>
          <a:chOff x="0" y="0"/>
          <a:chExt cx="0" cy="0"/>
        </a:xfrm>
      </p:grpSpPr>
      <p:sp>
        <p:nvSpPr>
          <p:cNvPr id="7" name="Rounded Rectangle 5"/>
          <p:cNvSpPr/>
          <p:nvPr/>
        </p:nvSpPr>
        <p:spPr>
          <a:xfrm>
            <a:off x="180000" y="180000"/>
            <a:ext cx="8784000" cy="6480000"/>
          </a:xfrm>
          <a:prstGeom prst="roundRect">
            <a:avLst>
              <a:gd name="adj" fmla="val 2081"/>
            </a:avLst>
          </a:prstGeom>
          <a:solidFill>
            <a:schemeClr val="bg1"/>
          </a:solidFill>
          <a:ln w="2000" cap="rnd" cmpd="sng" algn="ctr">
            <a:solidFill>
              <a:srgbClr val="302F2C">
                <a:tint val="65000"/>
                <a:satMod val="120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tekst 2"/>
          <p:cNvSpPr>
            <a:spLocks noGrp="1"/>
          </p:cNvSpPr>
          <p:nvPr>
            <p:ph type="body" idx="1"/>
          </p:nvPr>
        </p:nvSpPr>
        <p:spPr>
          <a:xfrm>
            <a:off x="1331640" y="1600200"/>
            <a:ext cx="7355160" cy="4525963"/>
          </a:xfrm>
          <a:prstGeom prst="roundRect">
            <a:avLst>
              <a:gd name="adj" fmla="val 3115"/>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36EDC-9850-4784-A47F-F2A3E8A5D34A}" type="datetimeFigureOut">
              <a:rPr lang="nl-BE" smtClean="0"/>
              <a:pPr/>
              <a:t>14/05/2018</a:t>
            </a:fld>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4DF2D-8240-498E-8A93-CD5FB303BDC3}" type="slidenum">
              <a:rPr lang="nl-BE" smtClean="0"/>
              <a:pPr/>
              <a:t>‹nr.›</a:t>
            </a:fld>
            <a:endParaRPr lang="nl-BE"/>
          </a:p>
        </p:txBody>
      </p:sp>
      <p:grpSp>
        <p:nvGrpSpPr>
          <p:cNvPr id="10" name="Groep 9"/>
          <p:cNvGrpSpPr/>
          <p:nvPr/>
        </p:nvGrpSpPr>
        <p:grpSpPr>
          <a:xfrm>
            <a:off x="3797300" y="6275878"/>
            <a:ext cx="1555748" cy="512271"/>
            <a:chOff x="3797300" y="6275878"/>
            <a:chExt cx="1555748" cy="512271"/>
          </a:xfrm>
        </p:grpSpPr>
        <p:sp>
          <p:nvSpPr>
            <p:cNvPr id="8" name="Rounded Rectangle 11"/>
            <p:cNvSpPr/>
            <p:nvPr userDrawn="1"/>
          </p:nvSpPr>
          <p:spPr>
            <a:xfrm>
              <a:off x="3797300" y="6275878"/>
              <a:ext cx="1555748" cy="512271"/>
            </a:xfrm>
            <a:prstGeom prst="roundRect">
              <a:avLst>
                <a:gd name="adj" fmla="val 2286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10" descr="KG_logo_NEG.eps"/>
            <p:cNvPicPr>
              <a:picLocks noChangeAspect="1"/>
            </p:cNvPicPr>
            <p:nvPr userDrawn="1"/>
          </p:nvPicPr>
          <p:blipFill>
            <a:blip r:embed="rId12" cstate="print"/>
            <a:stretch>
              <a:fillRect/>
            </a:stretch>
          </p:blipFill>
          <p:spPr>
            <a:xfrm>
              <a:off x="3947507" y="6366221"/>
              <a:ext cx="1259493" cy="350928"/>
            </a:xfrm>
            <a:prstGeom prst="rect">
              <a:avLst/>
            </a:prstGeom>
          </p:spPr>
        </p:pic>
      </p:grpSp>
      <p:sp>
        <p:nvSpPr>
          <p:cNvPr id="14"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extLst>
      <p:ext uri="{BB962C8B-B14F-4D97-AF65-F5344CB8AC3E}">
        <p14:creationId xmlns:p14="http://schemas.microsoft.com/office/powerpoint/2010/main" val="299547348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txStyles>
    <p:titleStyle>
      <a:lvl1pPr algn="l" defTabSz="914400" rtl="0" eaLnBrk="1" latinLnBrk="0" hangingPunct="1">
        <a:spcBef>
          <a:spcPct val="0"/>
        </a:spcBef>
        <a:buNone/>
        <a:defRPr sz="2200" b="1" kern="1200" baseline="0">
          <a:solidFill>
            <a:schemeClr val="accent3"/>
          </a:solidFill>
          <a:latin typeface="+mj-lt"/>
          <a:ea typeface="+mj-ea"/>
          <a:cs typeface="+mj-cs"/>
        </a:defRPr>
      </a:lvl1pPr>
    </p:titleStyle>
    <p:bodyStyle>
      <a:lvl1pPr marL="342900" indent="-342900" algn="l" defTabSz="914400" rtl="0" eaLnBrk="1" latinLnBrk="0" hangingPunct="1">
        <a:lnSpc>
          <a:spcPct val="100000"/>
        </a:lnSpc>
        <a:spcBef>
          <a:spcPts val="0"/>
        </a:spcBef>
        <a:spcAft>
          <a:spcPts val="1400"/>
        </a:spcAft>
        <a:buFont typeface="Arial" pitchFamily="34" charset="0"/>
        <a:buChar char="•"/>
        <a:defRPr sz="2000" kern="120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1400"/>
        </a:spcAft>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400"/>
        </a:spcAft>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400"/>
        </a:spcAft>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400"/>
        </a:spcAft>
        <a:buFont typeface="Arial"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Rounded Rectangle 5"/>
          <p:cNvSpPr/>
          <p:nvPr/>
        </p:nvSpPr>
        <p:spPr>
          <a:xfrm>
            <a:off x="180000" y="180000"/>
            <a:ext cx="8784000" cy="6480000"/>
          </a:xfrm>
          <a:prstGeom prst="roundRect">
            <a:avLst>
              <a:gd name="adj" fmla="val 2081"/>
            </a:avLst>
          </a:prstGeom>
          <a:solidFill>
            <a:schemeClr val="bg1"/>
          </a:solidFill>
          <a:ln w="2000" cap="rnd" cmpd="sng" algn="ctr">
            <a:solidFill>
              <a:srgbClr val="302F2C">
                <a:tint val="65000"/>
                <a:satMod val="120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tekst 2"/>
          <p:cNvSpPr>
            <a:spLocks noGrp="1"/>
          </p:cNvSpPr>
          <p:nvPr>
            <p:ph type="body" idx="1"/>
          </p:nvPr>
        </p:nvSpPr>
        <p:spPr>
          <a:xfrm>
            <a:off x="1331640" y="1600200"/>
            <a:ext cx="7355160" cy="4525963"/>
          </a:xfrm>
          <a:prstGeom prst="roundRect">
            <a:avLst>
              <a:gd name="adj" fmla="val 3116"/>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36EDC-9850-4784-A47F-F2A3E8A5D34A}" type="datetimeFigureOut">
              <a:rPr lang="nl-BE" smtClean="0"/>
              <a:pPr/>
              <a:t>14/05/2018</a:t>
            </a:fld>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4DF2D-8240-498E-8A93-CD5FB303BDC3}" type="slidenum">
              <a:rPr lang="nl-BE" smtClean="0"/>
              <a:pPr/>
              <a:t>‹nr.›</a:t>
            </a:fld>
            <a:endParaRPr lang="nl-BE"/>
          </a:p>
        </p:txBody>
      </p:sp>
      <p:grpSp>
        <p:nvGrpSpPr>
          <p:cNvPr id="10" name="Groep 9"/>
          <p:cNvGrpSpPr/>
          <p:nvPr/>
        </p:nvGrpSpPr>
        <p:grpSpPr>
          <a:xfrm>
            <a:off x="3797300" y="6275878"/>
            <a:ext cx="1555748" cy="512271"/>
            <a:chOff x="3797300" y="6275878"/>
            <a:chExt cx="1555748" cy="512271"/>
          </a:xfrm>
        </p:grpSpPr>
        <p:sp>
          <p:nvSpPr>
            <p:cNvPr id="8" name="Rounded Rectangle 11"/>
            <p:cNvSpPr/>
            <p:nvPr userDrawn="1"/>
          </p:nvSpPr>
          <p:spPr>
            <a:xfrm>
              <a:off x="3797300" y="6275878"/>
              <a:ext cx="1555748" cy="512271"/>
            </a:xfrm>
            <a:prstGeom prst="roundRect">
              <a:avLst>
                <a:gd name="adj" fmla="val 2286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10" descr="KG_logo_NEG.eps"/>
            <p:cNvPicPr>
              <a:picLocks noChangeAspect="1"/>
            </p:cNvPicPr>
            <p:nvPr userDrawn="1"/>
          </p:nvPicPr>
          <p:blipFill>
            <a:blip r:embed="rId12" cstate="print"/>
            <a:stretch>
              <a:fillRect/>
            </a:stretch>
          </p:blipFill>
          <p:spPr>
            <a:xfrm>
              <a:off x="3947507" y="6366221"/>
              <a:ext cx="1259493" cy="350928"/>
            </a:xfrm>
            <a:prstGeom prst="rect">
              <a:avLst/>
            </a:prstGeom>
          </p:spPr>
        </p:pic>
      </p:grpSp>
      <p:sp>
        <p:nvSpPr>
          <p:cNvPr id="11"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extLst>
      <p:ext uri="{BB962C8B-B14F-4D97-AF65-F5344CB8AC3E}">
        <p14:creationId xmlns:p14="http://schemas.microsoft.com/office/powerpoint/2010/main" val="352174157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Lst>
  <p:txStyles>
    <p:titleStyle>
      <a:lvl1pPr algn="l" defTabSz="914400" rtl="0" eaLnBrk="1" latinLnBrk="0" hangingPunct="1">
        <a:spcBef>
          <a:spcPct val="0"/>
        </a:spcBef>
        <a:buNone/>
        <a:defRPr sz="2200" b="1" kern="1200" baseline="0">
          <a:solidFill>
            <a:schemeClr val="accent1"/>
          </a:solidFill>
          <a:latin typeface="+mj-lt"/>
          <a:ea typeface="+mj-ea"/>
          <a:cs typeface="+mj-cs"/>
        </a:defRPr>
      </a:lvl1pPr>
    </p:titleStyle>
    <p:bodyStyle>
      <a:lvl1pPr marL="342900" indent="-342900" algn="l" defTabSz="914400" rtl="0" eaLnBrk="1" latinLnBrk="0" hangingPunct="1">
        <a:lnSpc>
          <a:spcPct val="100000"/>
        </a:lnSpc>
        <a:spcBef>
          <a:spcPts val="0"/>
        </a:spcBef>
        <a:spcAft>
          <a:spcPts val="1400"/>
        </a:spcAft>
        <a:buFont typeface="Arial" pitchFamily="34" charset="0"/>
        <a:buChar char="•"/>
        <a:defRPr sz="2000" kern="120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1400"/>
        </a:spcAft>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400"/>
        </a:spcAft>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400"/>
        </a:spcAft>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400"/>
        </a:spcAft>
        <a:buFont typeface="Arial"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A8C79"/>
        </a:solidFill>
        <a:effectLst/>
      </p:bgPr>
    </p:bg>
    <p:spTree>
      <p:nvGrpSpPr>
        <p:cNvPr id="1" name=""/>
        <p:cNvGrpSpPr/>
        <p:nvPr/>
      </p:nvGrpSpPr>
      <p:grpSpPr>
        <a:xfrm>
          <a:off x="0" y="0"/>
          <a:ext cx="0" cy="0"/>
          <a:chOff x="0" y="0"/>
          <a:chExt cx="0" cy="0"/>
        </a:xfrm>
      </p:grpSpPr>
      <p:sp>
        <p:nvSpPr>
          <p:cNvPr id="7" name="Rounded Rectangle 5"/>
          <p:cNvSpPr/>
          <p:nvPr/>
        </p:nvSpPr>
        <p:spPr>
          <a:xfrm>
            <a:off x="180000" y="180000"/>
            <a:ext cx="8784000" cy="6480000"/>
          </a:xfrm>
          <a:prstGeom prst="roundRect">
            <a:avLst>
              <a:gd name="adj" fmla="val 2081"/>
            </a:avLst>
          </a:prstGeom>
          <a:solidFill>
            <a:schemeClr val="bg1"/>
          </a:solidFill>
          <a:ln w="2000" cap="rnd" cmpd="sng" algn="ctr">
            <a:solidFill>
              <a:srgbClr val="302F2C">
                <a:tint val="65000"/>
                <a:satMod val="120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tekst 2"/>
          <p:cNvSpPr>
            <a:spLocks noGrp="1"/>
          </p:cNvSpPr>
          <p:nvPr>
            <p:ph type="body" idx="1"/>
          </p:nvPr>
        </p:nvSpPr>
        <p:spPr>
          <a:xfrm>
            <a:off x="1331640" y="1600200"/>
            <a:ext cx="7355160" cy="4525963"/>
          </a:xfrm>
          <a:prstGeom prst="roundRect">
            <a:avLst>
              <a:gd name="adj" fmla="val 3116"/>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36EDC-9850-4784-A47F-F2A3E8A5D34A}" type="datetimeFigureOut">
              <a:rPr lang="nl-BE" smtClean="0"/>
              <a:pPr/>
              <a:t>14/05/2018</a:t>
            </a:fld>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4DF2D-8240-498E-8A93-CD5FB303BDC3}" type="slidenum">
              <a:rPr lang="nl-BE" smtClean="0"/>
              <a:pPr/>
              <a:t>‹nr.›</a:t>
            </a:fld>
            <a:endParaRPr lang="nl-BE"/>
          </a:p>
        </p:txBody>
      </p:sp>
      <p:grpSp>
        <p:nvGrpSpPr>
          <p:cNvPr id="10" name="Groep 9"/>
          <p:cNvGrpSpPr/>
          <p:nvPr/>
        </p:nvGrpSpPr>
        <p:grpSpPr>
          <a:xfrm>
            <a:off x="3797300" y="6275878"/>
            <a:ext cx="1555748" cy="512271"/>
            <a:chOff x="3797300" y="6275878"/>
            <a:chExt cx="1555748" cy="512271"/>
          </a:xfrm>
          <a:solidFill>
            <a:srgbClr val="DA8C79"/>
          </a:solidFill>
        </p:grpSpPr>
        <p:sp>
          <p:nvSpPr>
            <p:cNvPr id="8" name="Rounded Rectangle 11"/>
            <p:cNvSpPr/>
            <p:nvPr userDrawn="1"/>
          </p:nvSpPr>
          <p:spPr>
            <a:xfrm>
              <a:off x="3797300" y="6275878"/>
              <a:ext cx="1555748" cy="512271"/>
            </a:xfrm>
            <a:prstGeom prst="roundRect">
              <a:avLst>
                <a:gd name="adj" fmla="val 2286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10" descr="KG_logo_NEG.eps"/>
            <p:cNvPicPr>
              <a:picLocks noChangeAspect="1"/>
            </p:cNvPicPr>
            <p:nvPr userDrawn="1"/>
          </p:nvPicPr>
          <p:blipFill>
            <a:blip r:embed="rId12" cstate="print"/>
            <a:stretch>
              <a:fillRect/>
            </a:stretch>
          </p:blipFill>
          <p:spPr>
            <a:xfrm>
              <a:off x="3947507" y="6366221"/>
              <a:ext cx="1259493" cy="350928"/>
            </a:xfrm>
            <a:prstGeom prst="rect">
              <a:avLst/>
            </a:prstGeom>
            <a:grpFill/>
          </p:spPr>
        </p:pic>
      </p:grpSp>
      <p:sp>
        <p:nvSpPr>
          <p:cNvPr id="11"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extLst>
      <p:ext uri="{BB962C8B-B14F-4D97-AF65-F5344CB8AC3E}">
        <p14:creationId xmlns:p14="http://schemas.microsoft.com/office/powerpoint/2010/main" val="12219752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Lst>
  <p:txStyles>
    <p:titleStyle>
      <a:lvl1pPr algn="l" defTabSz="914400" rtl="0" eaLnBrk="1" latinLnBrk="0" hangingPunct="1">
        <a:spcBef>
          <a:spcPct val="0"/>
        </a:spcBef>
        <a:buNone/>
        <a:defRPr sz="2200" b="1" kern="1200" baseline="0">
          <a:solidFill>
            <a:srgbClr val="DA8C79"/>
          </a:solidFill>
          <a:latin typeface="+mj-lt"/>
          <a:ea typeface="+mj-ea"/>
          <a:cs typeface="+mj-cs"/>
        </a:defRPr>
      </a:lvl1pPr>
    </p:titleStyle>
    <p:bodyStyle>
      <a:lvl1pPr marL="342900" indent="-342900" algn="l" defTabSz="914400" rtl="0" eaLnBrk="1" latinLnBrk="0" hangingPunct="1">
        <a:lnSpc>
          <a:spcPct val="100000"/>
        </a:lnSpc>
        <a:spcBef>
          <a:spcPts val="0"/>
        </a:spcBef>
        <a:spcAft>
          <a:spcPts val="1400"/>
        </a:spcAft>
        <a:buFont typeface="Arial" pitchFamily="34" charset="0"/>
        <a:buChar char="•"/>
        <a:defRPr sz="2000" kern="120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1400"/>
        </a:spcAft>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400"/>
        </a:spcAft>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400"/>
        </a:spcAft>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400"/>
        </a:spcAft>
        <a:buFont typeface="Arial"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7" name="Rounded Rectangle 5"/>
          <p:cNvSpPr/>
          <p:nvPr/>
        </p:nvSpPr>
        <p:spPr>
          <a:xfrm>
            <a:off x="180000" y="180000"/>
            <a:ext cx="8784000" cy="6480000"/>
          </a:xfrm>
          <a:prstGeom prst="roundRect">
            <a:avLst>
              <a:gd name="adj" fmla="val 2081"/>
            </a:avLst>
          </a:prstGeom>
          <a:solidFill>
            <a:schemeClr val="bg1"/>
          </a:solidFill>
          <a:ln w="2000" cap="rnd" cmpd="sng" algn="ctr">
            <a:solidFill>
              <a:srgbClr val="302F2C">
                <a:tint val="65000"/>
                <a:satMod val="120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tekst 2"/>
          <p:cNvSpPr>
            <a:spLocks noGrp="1"/>
          </p:cNvSpPr>
          <p:nvPr>
            <p:ph type="body" idx="1"/>
          </p:nvPr>
        </p:nvSpPr>
        <p:spPr>
          <a:xfrm>
            <a:off x="1331640" y="1600200"/>
            <a:ext cx="7355160" cy="4525963"/>
          </a:xfrm>
          <a:prstGeom prst="roundRect">
            <a:avLst>
              <a:gd name="adj" fmla="val 3116"/>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36EDC-9850-4784-A47F-F2A3E8A5D34A}" type="datetimeFigureOut">
              <a:rPr lang="nl-BE" smtClean="0"/>
              <a:pPr/>
              <a:t>14/05/2018</a:t>
            </a:fld>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4DF2D-8240-498E-8A93-CD5FB303BDC3}" type="slidenum">
              <a:rPr lang="nl-BE" smtClean="0"/>
              <a:pPr/>
              <a:t>‹nr.›</a:t>
            </a:fld>
            <a:endParaRPr lang="nl-BE"/>
          </a:p>
        </p:txBody>
      </p:sp>
      <p:grpSp>
        <p:nvGrpSpPr>
          <p:cNvPr id="10" name="Groep 9"/>
          <p:cNvGrpSpPr/>
          <p:nvPr/>
        </p:nvGrpSpPr>
        <p:grpSpPr>
          <a:xfrm>
            <a:off x="3797300" y="6275878"/>
            <a:ext cx="1555748" cy="512271"/>
            <a:chOff x="3797300" y="6275878"/>
            <a:chExt cx="1555748" cy="512271"/>
          </a:xfrm>
        </p:grpSpPr>
        <p:sp>
          <p:nvSpPr>
            <p:cNvPr id="8" name="Rounded Rectangle 11"/>
            <p:cNvSpPr/>
            <p:nvPr userDrawn="1"/>
          </p:nvSpPr>
          <p:spPr>
            <a:xfrm>
              <a:off x="3797300" y="6275878"/>
              <a:ext cx="1555748" cy="512271"/>
            </a:xfrm>
            <a:prstGeom prst="roundRect">
              <a:avLst>
                <a:gd name="adj" fmla="val 2286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10" descr="KG_logo_NEG.eps"/>
            <p:cNvPicPr>
              <a:picLocks noChangeAspect="1"/>
            </p:cNvPicPr>
            <p:nvPr userDrawn="1"/>
          </p:nvPicPr>
          <p:blipFill>
            <a:blip r:embed="rId12" cstate="print"/>
            <a:stretch>
              <a:fillRect/>
            </a:stretch>
          </p:blipFill>
          <p:spPr>
            <a:xfrm>
              <a:off x="3947507" y="6366221"/>
              <a:ext cx="1259493" cy="350928"/>
            </a:xfrm>
            <a:prstGeom prst="rect">
              <a:avLst/>
            </a:prstGeom>
          </p:spPr>
        </p:pic>
      </p:grpSp>
      <p:sp>
        <p:nvSpPr>
          <p:cNvPr id="11"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extLst>
      <p:ext uri="{BB962C8B-B14F-4D97-AF65-F5344CB8AC3E}">
        <p14:creationId xmlns:p14="http://schemas.microsoft.com/office/powerpoint/2010/main" val="157505515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Lst>
  <p:txStyles>
    <p:titleStyle>
      <a:lvl1pPr algn="l" defTabSz="914400" rtl="0" eaLnBrk="1" latinLnBrk="0" hangingPunct="1">
        <a:spcBef>
          <a:spcPct val="0"/>
        </a:spcBef>
        <a:buNone/>
        <a:defRPr sz="2200" b="1" kern="1200" baseline="0">
          <a:solidFill>
            <a:schemeClr val="accent2"/>
          </a:solidFill>
          <a:latin typeface="+mj-lt"/>
          <a:ea typeface="+mj-ea"/>
          <a:cs typeface="+mj-cs"/>
        </a:defRPr>
      </a:lvl1pPr>
    </p:titleStyle>
    <p:bodyStyle>
      <a:lvl1pPr marL="342900" indent="-342900" algn="l" defTabSz="914400" rtl="0" eaLnBrk="1" latinLnBrk="0" hangingPunct="1">
        <a:lnSpc>
          <a:spcPct val="100000"/>
        </a:lnSpc>
        <a:spcBef>
          <a:spcPts val="0"/>
        </a:spcBef>
        <a:spcAft>
          <a:spcPts val="1400"/>
        </a:spcAft>
        <a:buFont typeface="Arial" pitchFamily="34" charset="0"/>
        <a:buChar char="•"/>
        <a:defRPr sz="2000" kern="120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1400"/>
        </a:spcAft>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400"/>
        </a:spcAft>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400"/>
        </a:spcAft>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400"/>
        </a:spcAft>
        <a:buFont typeface="Arial"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7" name="Rounded Rectangle 5"/>
          <p:cNvSpPr/>
          <p:nvPr/>
        </p:nvSpPr>
        <p:spPr>
          <a:xfrm>
            <a:off x="180000" y="180000"/>
            <a:ext cx="8784000" cy="6480000"/>
          </a:xfrm>
          <a:prstGeom prst="roundRect">
            <a:avLst>
              <a:gd name="adj" fmla="val 2081"/>
            </a:avLst>
          </a:prstGeom>
          <a:solidFill>
            <a:schemeClr val="bg1"/>
          </a:solidFill>
          <a:ln w="2000" cap="rnd" cmpd="sng" algn="ctr">
            <a:solidFill>
              <a:srgbClr val="302F2C">
                <a:tint val="65000"/>
                <a:satMod val="120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tekst 2"/>
          <p:cNvSpPr>
            <a:spLocks noGrp="1"/>
          </p:cNvSpPr>
          <p:nvPr>
            <p:ph type="body" idx="1"/>
          </p:nvPr>
        </p:nvSpPr>
        <p:spPr>
          <a:xfrm>
            <a:off x="1331640" y="1600200"/>
            <a:ext cx="7355160" cy="4525963"/>
          </a:xfrm>
          <a:prstGeom prst="roundRect">
            <a:avLst>
              <a:gd name="adj" fmla="val 3116"/>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36EDC-9850-4784-A47F-F2A3E8A5D34A}" type="datetimeFigureOut">
              <a:rPr lang="nl-BE" smtClean="0"/>
              <a:pPr/>
              <a:t>14/05/2018</a:t>
            </a:fld>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4DF2D-8240-498E-8A93-CD5FB303BDC3}" type="slidenum">
              <a:rPr lang="nl-BE" smtClean="0"/>
              <a:pPr/>
              <a:t>‹nr.›</a:t>
            </a:fld>
            <a:endParaRPr lang="nl-BE"/>
          </a:p>
        </p:txBody>
      </p:sp>
      <p:grpSp>
        <p:nvGrpSpPr>
          <p:cNvPr id="10" name="Groep 9"/>
          <p:cNvGrpSpPr/>
          <p:nvPr/>
        </p:nvGrpSpPr>
        <p:grpSpPr>
          <a:xfrm>
            <a:off x="3797300" y="6275878"/>
            <a:ext cx="1555748" cy="512271"/>
            <a:chOff x="3797300" y="6275878"/>
            <a:chExt cx="1555748" cy="512271"/>
          </a:xfrm>
          <a:solidFill>
            <a:schemeClr val="accent5"/>
          </a:solidFill>
        </p:grpSpPr>
        <p:sp>
          <p:nvSpPr>
            <p:cNvPr id="8" name="Rounded Rectangle 11"/>
            <p:cNvSpPr/>
            <p:nvPr userDrawn="1"/>
          </p:nvSpPr>
          <p:spPr>
            <a:xfrm>
              <a:off x="3797300" y="6275878"/>
              <a:ext cx="1555748" cy="512271"/>
            </a:xfrm>
            <a:prstGeom prst="roundRect">
              <a:avLst>
                <a:gd name="adj" fmla="val 2286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10" descr="KG_logo_NEG.eps"/>
            <p:cNvPicPr>
              <a:picLocks noChangeAspect="1"/>
            </p:cNvPicPr>
            <p:nvPr userDrawn="1"/>
          </p:nvPicPr>
          <p:blipFill>
            <a:blip r:embed="rId12" cstate="print"/>
            <a:stretch>
              <a:fillRect/>
            </a:stretch>
          </p:blipFill>
          <p:spPr>
            <a:xfrm>
              <a:off x="3947507" y="6366221"/>
              <a:ext cx="1259493" cy="350928"/>
            </a:xfrm>
            <a:prstGeom prst="rect">
              <a:avLst/>
            </a:prstGeom>
            <a:grpFill/>
          </p:spPr>
        </p:pic>
      </p:grpSp>
      <p:sp>
        <p:nvSpPr>
          <p:cNvPr id="11"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extLst>
      <p:ext uri="{BB962C8B-B14F-4D97-AF65-F5344CB8AC3E}">
        <p14:creationId xmlns:p14="http://schemas.microsoft.com/office/powerpoint/2010/main" val="158687447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Lst>
  <p:txStyles>
    <p:titleStyle>
      <a:lvl1pPr algn="l" defTabSz="914400" rtl="0" eaLnBrk="1" latinLnBrk="0" hangingPunct="1">
        <a:spcBef>
          <a:spcPct val="0"/>
        </a:spcBef>
        <a:buNone/>
        <a:defRPr sz="2200" b="1" kern="1200" baseline="0">
          <a:solidFill>
            <a:schemeClr val="accent5"/>
          </a:solidFill>
          <a:latin typeface="+mj-lt"/>
          <a:ea typeface="+mj-ea"/>
          <a:cs typeface="+mj-cs"/>
        </a:defRPr>
      </a:lvl1pPr>
    </p:titleStyle>
    <p:bodyStyle>
      <a:lvl1pPr marL="342900" indent="-342900" algn="l" defTabSz="914400" rtl="0" eaLnBrk="1" latinLnBrk="0" hangingPunct="1">
        <a:lnSpc>
          <a:spcPct val="100000"/>
        </a:lnSpc>
        <a:spcBef>
          <a:spcPts val="0"/>
        </a:spcBef>
        <a:spcAft>
          <a:spcPts val="1400"/>
        </a:spcAft>
        <a:buFont typeface="Arial" pitchFamily="34" charset="0"/>
        <a:buChar char="•"/>
        <a:defRPr sz="2000" kern="120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1400"/>
        </a:spcAft>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400"/>
        </a:spcAft>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400"/>
        </a:spcAft>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400"/>
        </a:spcAft>
        <a:buFont typeface="Arial"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32593E9-43C3-4500-A02D-33DC5D9EF6D0}"/>
              </a:ext>
            </a:extLst>
          </p:cNvPr>
          <p:cNvSpPr>
            <a:spLocks noGrp="1"/>
          </p:cNvSpPr>
          <p:nvPr>
            <p:ph type="body" sz="quarter" idx="11"/>
          </p:nvPr>
        </p:nvSpPr>
        <p:spPr>
          <a:xfrm>
            <a:off x="407987" y="2204864"/>
            <a:ext cx="8328025" cy="621320"/>
          </a:xfrm>
        </p:spPr>
        <p:txBody>
          <a:bodyPr vert="horz" lIns="91440" tIns="45720" rIns="91440" bIns="45720" rtlCol="0" anchor="t">
            <a:noAutofit/>
          </a:bodyPr>
          <a:lstStyle/>
          <a:p>
            <a:r>
              <a:rPr lang="nl-BE"/>
              <a:t>"Kinderopvang voor iedereen</a:t>
            </a:r>
            <a:r>
              <a:rPr lang="nl-BE">
                <a:ea typeface="Verdana"/>
                <a:cs typeface="Verdana"/>
              </a:rPr>
              <a:t>"</a:t>
            </a:r>
            <a:endParaRPr lang="nl-BE"/>
          </a:p>
          <a:p>
            <a:r>
              <a:rPr lang="nl-BE" sz="2000" i="1" dirty="0"/>
              <a:t>Samen aan de slag voor een meer toegankelijke kinderopvang</a:t>
            </a:r>
          </a:p>
        </p:txBody>
      </p:sp>
      <p:sp>
        <p:nvSpPr>
          <p:cNvPr id="3" name="Titel 2">
            <a:extLst>
              <a:ext uri="{FF2B5EF4-FFF2-40B4-BE49-F238E27FC236}">
                <a16:creationId xmlns:a16="http://schemas.microsoft.com/office/drawing/2014/main" id="{E4C76C9E-62FD-49F8-B82C-3B485B939D70}"/>
              </a:ext>
            </a:extLst>
          </p:cNvPr>
          <p:cNvSpPr>
            <a:spLocks noGrp="1"/>
          </p:cNvSpPr>
          <p:nvPr>
            <p:ph type="title"/>
          </p:nvPr>
        </p:nvSpPr>
        <p:spPr>
          <a:xfrm>
            <a:off x="1115615" y="980728"/>
            <a:ext cx="7830899" cy="1105106"/>
          </a:xfrm>
        </p:spPr>
        <p:txBody>
          <a:bodyPr/>
          <a:lstStyle/>
          <a:p>
            <a:r>
              <a:rPr lang="nl-BE" dirty="0" err="1"/>
              <a:t>Doepakket</a:t>
            </a:r>
            <a:endParaRPr lang="nl-BE" dirty="0"/>
          </a:p>
        </p:txBody>
      </p:sp>
      <p:grpSp>
        <p:nvGrpSpPr>
          <p:cNvPr id="10" name="Groep 9">
            <a:extLst>
              <a:ext uri="{FF2B5EF4-FFF2-40B4-BE49-F238E27FC236}">
                <a16:creationId xmlns:a16="http://schemas.microsoft.com/office/drawing/2014/main" id="{72EE7ECF-1F5A-4381-94E6-0C80A801BDB3}"/>
              </a:ext>
            </a:extLst>
          </p:cNvPr>
          <p:cNvGrpSpPr/>
          <p:nvPr/>
        </p:nvGrpSpPr>
        <p:grpSpPr>
          <a:xfrm>
            <a:off x="1459089" y="5818467"/>
            <a:ext cx="6225819" cy="872224"/>
            <a:chOff x="1459089" y="5818467"/>
            <a:chExt cx="6225819" cy="872224"/>
          </a:xfrm>
        </p:grpSpPr>
        <p:sp>
          <p:nvSpPr>
            <p:cNvPr id="5" name="Rechthoek: afgeronde hoeken 4">
              <a:extLst>
                <a:ext uri="{FF2B5EF4-FFF2-40B4-BE49-F238E27FC236}">
                  <a16:creationId xmlns:a16="http://schemas.microsoft.com/office/drawing/2014/main" id="{88814364-4071-446A-B633-62EEB7604582}"/>
                </a:ext>
              </a:extLst>
            </p:cNvPr>
            <p:cNvSpPr/>
            <p:nvPr/>
          </p:nvSpPr>
          <p:spPr>
            <a:xfrm>
              <a:off x="1459089" y="5818467"/>
              <a:ext cx="6225819" cy="872224"/>
            </a:xfrm>
            <a:prstGeom prst="roundRect">
              <a:avLst>
                <a:gd name="adj" fmla="val 10166"/>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a:extLst>
                <a:ext uri="{FF2B5EF4-FFF2-40B4-BE49-F238E27FC236}">
                  <a16:creationId xmlns:a16="http://schemas.microsoft.com/office/drawing/2014/main" id="{4087C54B-4ACD-4455-A6DD-E4FBE05C1C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8991" y="6204443"/>
              <a:ext cx="823767" cy="229327"/>
            </a:xfrm>
            <a:prstGeom prst="rect">
              <a:avLst/>
            </a:prstGeom>
          </p:spPr>
        </p:pic>
        <p:pic>
          <p:nvPicPr>
            <p:cNvPr id="7" name="Afbeelding 6">
              <a:extLst>
                <a:ext uri="{FF2B5EF4-FFF2-40B4-BE49-F238E27FC236}">
                  <a16:creationId xmlns:a16="http://schemas.microsoft.com/office/drawing/2014/main" id="{2C2C4877-67C8-4E0A-B9C3-9C415B274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2659" y="5968854"/>
              <a:ext cx="412177" cy="583570"/>
            </a:xfrm>
            <a:prstGeom prst="rect">
              <a:avLst/>
            </a:prstGeom>
          </p:spPr>
        </p:pic>
        <p:pic>
          <p:nvPicPr>
            <p:cNvPr id="8" name="Afbeelding 7">
              <a:extLst>
                <a:ext uri="{FF2B5EF4-FFF2-40B4-BE49-F238E27FC236}">
                  <a16:creationId xmlns:a16="http://schemas.microsoft.com/office/drawing/2014/main" id="{2167156A-7934-4916-A63A-25ACA3CB4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7669" y="6097926"/>
              <a:ext cx="490004" cy="490004"/>
            </a:xfrm>
            <a:prstGeom prst="rect">
              <a:avLst/>
            </a:prstGeom>
          </p:spPr>
        </p:pic>
        <p:pic>
          <p:nvPicPr>
            <p:cNvPr id="9" name="Afbeelding 8">
              <a:extLst>
                <a:ext uri="{FF2B5EF4-FFF2-40B4-BE49-F238E27FC236}">
                  <a16:creationId xmlns:a16="http://schemas.microsoft.com/office/drawing/2014/main" id="{44A98C40-8C04-484A-9F70-CDD080A12F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1808" y="5968854"/>
              <a:ext cx="421726" cy="700506"/>
            </a:xfrm>
            <a:prstGeom prst="rect">
              <a:avLst/>
            </a:prstGeom>
          </p:spPr>
        </p:pic>
      </p:grpSp>
    </p:spTree>
    <p:extLst>
      <p:ext uri="{BB962C8B-B14F-4D97-AF65-F5344CB8AC3E}">
        <p14:creationId xmlns:p14="http://schemas.microsoft.com/office/powerpoint/2010/main" val="3520562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a:p>
        </p:txBody>
      </p:sp>
      <p:sp>
        <p:nvSpPr>
          <p:cNvPr id="3" name="Titel 2"/>
          <p:cNvSpPr>
            <a:spLocks noGrp="1"/>
          </p:cNvSpPr>
          <p:nvPr>
            <p:ph type="title"/>
          </p:nvPr>
        </p:nvSpPr>
        <p:spPr/>
        <p:txBody>
          <a:bodyPr/>
          <a:lstStyle/>
          <a:p>
            <a:r>
              <a:rPr lang="nl-BE"/>
              <a:t>Pauze: 5 min</a:t>
            </a:r>
            <a:br>
              <a:rPr lang="nl-NL"/>
            </a:br>
            <a:endParaRPr lang="nl-NL"/>
          </a:p>
        </p:txBody>
      </p:sp>
    </p:spTree>
    <p:extLst>
      <p:ext uri="{BB962C8B-B14F-4D97-AF65-F5344CB8AC3E}">
        <p14:creationId xmlns:p14="http://schemas.microsoft.com/office/powerpoint/2010/main" val="3023743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BE" dirty="0"/>
              <a:t>Aan welke nood/verwachting van ouders wil ik een beter antwoord geven? Zoek personen die rond dezelfde nood of verwachting willen werken. </a:t>
            </a:r>
          </a:p>
          <a:p>
            <a:pPr marL="0" indent="0">
              <a:buNone/>
            </a:pPr>
            <a:r>
              <a:rPr lang="nl-BE" dirty="0"/>
              <a:t>Stel samen een actiefiche op. Richtvragen daarbij: </a:t>
            </a:r>
          </a:p>
          <a:p>
            <a:pPr lvl="0"/>
            <a:r>
              <a:rPr lang="nl-BE" sz="1600" dirty="0"/>
              <a:t>Wordt er al iets gedaan rond deze nood</a:t>
            </a:r>
            <a:r>
              <a:rPr lang="nl-NL" sz="1600" dirty="0"/>
              <a:t> </a:t>
            </a:r>
            <a:r>
              <a:rPr lang="nl-BE" sz="1600" dirty="0"/>
              <a:t>/ verwachting als individuele voorziening en als LOK?</a:t>
            </a:r>
            <a:endParaRPr lang="nl-NL" sz="1600" dirty="0"/>
          </a:p>
          <a:p>
            <a:pPr lvl="0"/>
            <a:r>
              <a:rPr lang="nl-BE" sz="1600" dirty="0"/>
              <a:t>Wat kunnen wij nog meer doen?</a:t>
            </a:r>
            <a:endParaRPr lang="nl-NL" sz="1600" dirty="0"/>
          </a:p>
          <a:p>
            <a:pPr lvl="0"/>
            <a:r>
              <a:rPr lang="nl-BE" sz="1600" dirty="0"/>
              <a:t>Wat zijn de uitdagingen ?</a:t>
            </a:r>
            <a:r>
              <a:rPr lang="nl-NL" sz="1600" dirty="0"/>
              <a:t> </a:t>
            </a:r>
          </a:p>
          <a:p>
            <a:pPr lvl="0"/>
            <a:r>
              <a:rPr lang="nl-BE" sz="1600" dirty="0"/>
              <a:t>Wat hebben wij nodig om de uitdaging aan te gaan en aan deze nood tegenmoet te komen of deze verwachting waar te maken? </a:t>
            </a:r>
            <a:endParaRPr lang="nl-NL" sz="1600" dirty="0"/>
          </a:p>
          <a:p>
            <a:pPr lvl="0"/>
            <a:r>
              <a:rPr lang="nl-BE" sz="1600" dirty="0"/>
              <a:t>Wie kan wat doen, op welk niveau? </a:t>
            </a:r>
            <a:r>
              <a:rPr lang="nl-BE" sz="1600" dirty="0" err="1"/>
              <a:t>Vb</a:t>
            </a:r>
            <a:r>
              <a:rPr lang="nl-BE" sz="1600" dirty="0"/>
              <a:t> individuele voorziening ,samenwerking tussen voorzieningen, LOK, andere partners….</a:t>
            </a:r>
            <a:endParaRPr lang="nl-NL" sz="1600" dirty="0"/>
          </a:p>
          <a:p>
            <a:endParaRPr lang="nl-BE" dirty="0"/>
          </a:p>
          <a:p>
            <a:endParaRPr lang="nl-BE" dirty="0"/>
          </a:p>
          <a:p>
            <a:endParaRPr lang="nl-NL" dirty="0"/>
          </a:p>
        </p:txBody>
      </p:sp>
      <p:sp>
        <p:nvSpPr>
          <p:cNvPr id="3" name="Titel 2"/>
          <p:cNvSpPr>
            <a:spLocks noGrp="1"/>
          </p:cNvSpPr>
          <p:nvPr>
            <p:ph type="title"/>
          </p:nvPr>
        </p:nvSpPr>
        <p:spPr/>
        <p:txBody>
          <a:bodyPr/>
          <a:lstStyle/>
          <a:p>
            <a:r>
              <a:rPr lang="nl-BE"/>
              <a:t>Tijd voor actie! </a:t>
            </a:r>
            <a:endParaRPr lang="nl-NL"/>
          </a:p>
        </p:txBody>
      </p:sp>
    </p:spTree>
    <p:extLst>
      <p:ext uri="{BB962C8B-B14F-4D97-AF65-F5344CB8AC3E}">
        <p14:creationId xmlns:p14="http://schemas.microsoft.com/office/powerpoint/2010/main" val="914979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vert="horz" lIns="91440" tIns="45720" rIns="91440" bIns="45720" rtlCol="0" anchor="t">
            <a:noAutofit/>
          </a:bodyPr>
          <a:lstStyle/>
          <a:p>
            <a:pPr marL="0" indent="0">
              <a:buNone/>
            </a:pPr>
            <a:r>
              <a:rPr lang="nl-BE" dirty="0"/>
              <a:t>1. Plenaire voorstelling van de actiefiches per groepje</a:t>
            </a:r>
          </a:p>
          <a:p>
            <a:pPr marL="0" indent="0">
              <a:buNone/>
            </a:pPr>
            <a:r>
              <a:rPr lang="nl-BE" dirty="0"/>
              <a:t>	Vragen voor de groep: </a:t>
            </a:r>
            <a:endParaRPr lang="nl-NL" sz="1200" dirty="0"/>
          </a:p>
          <a:p>
            <a:r>
              <a:rPr lang="nl-BE" sz="1600" dirty="0"/>
              <a:t>Hoe worden de fiches opgevolgd? </a:t>
            </a:r>
            <a:endParaRPr lang="nl-NL" sz="1600" dirty="0"/>
          </a:p>
          <a:p>
            <a:r>
              <a:rPr lang="nl-BE" sz="1600" dirty="0"/>
              <a:t>Welke acties kunnen we samen verder opnemen? </a:t>
            </a:r>
            <a:endParaRPr lang="nl-NL" sz="1600" dirty="0"/>
          </a:p>
          <a:p>
            <a:pPr marL="0" indent="0">
              <a:buNone/>
            </a:pPr>
            <a:endParaRPr lang="nl-BE" dirty="0"/>
          </a:p>
          <a:p>
            <a:pPr marL="0" indent="0">
              <a:buNone/>
            </a:pPr>
            <a:r>
              <a:rPr lang="nl-BE" dirty="0"/>
              <a:t>2. Opstellen van een  collectieve actiefiche</a:t>
            </a:r>
            <a:endParaRPr lang="nl-BE" dirty="0">
              <a:ea typeface="Verdana"/>
              <a:cs typeface="Verdana"/>
            </a:endParaRPr>
          </a:p>
          <a:p>
            <a:pPr marL="0" indent="0">
              <a:buNone/>
            </a:pPr>
            <a:r>
              <a:rPr lang="nl-BE" dirty="0"/>
              <a:t>	Vragen voor de groep: </a:t>
            </a:r>
            <a:r>
              <a:rPr lang="nl-BE" sz="1200" dirty="0"/>
              <a:t> </a:t>
            </a:r>
            <a:endParaRPr lang="nl-NL" sz="1200" dirty="0"/>
          </a:p>
          <a:p>
            <a:r>
              <a:rPr lang="nl-BE" sz="1600" dirty="0"/>
              <a:t>Kunnen we deze fiche aan één persoon/organisatie toevertrouwen voor verdere opvolging? </a:t>
            </a:r>
            <a:r>
              <a:rPr lang="nl-BE" sz="1600" dirty="0" err="1"/>
              <a:t>Vb</a:t>
            </a:r>
            <a:r>
              <a:rPr lang="nl-BE" sz="1600" dirty="0"/>
              <a:t>: kan dit een vast agendapunt worden voor volgende bijeenkomsten…? Of een (half)jaarlijkse evaluatie? </a:t>
            </a:r>
            <a:endParaRPr lang="nl-NL" sz="1600" dirty="0"/>
          </a:p>
          <a:p>
            <a:pPr marL="0" indent="0">
              <a:buNone/>
            </a:pPr>
            <a:endParaRPr lang="nl-NL" dirty="0"/>
          </a:p>
          <a:p>
            <a:endParaRPr lang="nl-NL" dirty="0"/>
          </a:p>
        </p:txBody>
      </p:sp>
      <p:sp>
        <p:nvSpPr>
          <p:cNvPr id="3" name="Titel 2"/>
          <p:cNvSpPr>
            <a:spLocks noGrp="1"/>
          </p:cNvSpPr>
          <p:nvPr>
            <p:ph type="title"/>
          </p:nvPr>
        </p:nvSpPr>
        <p:spPr/>
        <p:txBody>
          <a:bodyPr/>
          <a:lstStyle/>
          <a:p>
            <a:r>
              <a:rPr lang="nl-BE"/>
              <a:t>Tijd voor actie (bis)! </a:t>
            </a:r>
            <a:endParaRPr lang="nl-NL"/>
          </a:p>
        </p:txBody>
      </p:sp>
    </p:spTree>
    <p:extLst>
      <p:ext uri="{BB962C8B-B14F-4D97-AF65-F5344CB8AC3E}">
        <p14:creationId xmlns:p14="http://schemas.microsoft.com/office/powerpoint/2010/main" val="388860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4AC7071-7F7B-4203-9F5B-CA1D51282F0E}"/>
              </a:ext>
            </a:extLst>
          </p:cNvPr>
          <p:cNvSpPr>
            <a:spLocks noGrp="1"/>
          </p:cNvSpPr>
          <p:nvPr>
            <p:ph type="body" sz="quarter" idx="12"/>
          </p:nvPr>
        </p:nvSpPr>
        <p:spPr/>
        <p:txBody>
          <a:bodyPr/>
          <a:lstStyle/>
          <a:p>
            <a:r>
              <a:rPr lang="nl-BE" dirty="0"/>
              <a:t>Sociale functie</a:t>
            </a:r>
          </a:p>
          <a:p>
            <a:r>
              <a:rPr lang="nl-BE" dirty="0"/>
              <a:t>(datum)</a:t>
            </a:r>
          </a:p>
        </p:txBody>
      </p:sp>
    </p:spTree>
    <p:extLst>
      <p:ext uri="{BB962C8B-B14F-4D97-AF65-F5344CB8AC3E}">
        <p14:creationId xmlns:p14="http://schemas.microsoft.com/office/powerpoint/2010/main" val="1578837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755576" y="188640"/>
            <a:ext cx="7920880" cy="4525963"/>
          </a:xfrm>
        </p:spPr>
        <p:txBody>
          <a:bodyPr/>
          <a:lstStyle/>
          <a:p>
            <a:pPr marL="0" indent="0">
              <a:buNone/>
            </a:pPr>
            <a:endParaRPr lang="nl-BE" sz="2200" b="1" dirty="0">
              <a:solidFill>
                <a:schemeClr val="accent3"/>
              </a:solidFill>
              <a:latin typeface="+mj-lt"/>
              <a:ea typeface="+mj-ea"/>
              <a:cs typeface="+mj-cs"/>
            </a:endParaRPr>
          </a:p>
          <a:p>
            <a:pPr marL="0" indent="0">
              <a:buNone/>
            </a:pPr>
            <a:r>
              <a:rPr lang="nl-BE" sz="2200" b="1" dirty="0">
                <a:solidFill>
                  <a:schemeClr val="accent3"/>
                </a:solidFill>
                <a:latin typeface="+mj-lt"/>
                <a:ea typeface="+mj-ea"/>
                <a:cs typeface="+mj-cs"/>
              </a:rPr>
              <a:t>Belang van de kinderopvang</a:t>
            </a:r>
          </a:p>
          <a:p>
            <a:pPr marL="0" indent="0">
              <a:buNone/>
            </a:pPr>
            <a:r>
              <a:rPr lang="nl-BE" sz="1800" b="1" i="1" dirty="0">
                <a:solidFill>
                  <a:schemeClr val="accent3"/>
                </a:solidFill>
                <a:latin typeface="+mj-lt"/>
                <a:ea typeface="+mj-ea"/>
                <a:cs typeface="+mj-cs"/>
              </a:rPr>
              <a:t>Waarom is kinderopvang belangrijk? </a:t>
            </a:r>
          </a:p>
          <a:p>
            <a:pPr marL="0" indent="0">
              <a:buNone/>
            </a:pPr>
            <a:r>
              <a:rPr lang="nl-BE" sz="1800" b="1" i="1" dirty="0">
                <a:solidFill>
                  <a:schemeClr val="accent3"/>
                </a:solidFill>
                <a:latin typeface="+mj-lt"/>
                <a:ea typeface="+mj-ea"/>
                <a:cs typeface="+mj-cs"/>
              </a:rPr>
              <a:t>Even nadenken: brainstorm</a:t>
            </a:r>
          </a:p>
          <a:p>
            <a:pPr marL="0" indent="0">
              <a:buNone/>
            </a:pPr>
            <a:endParaRPr lang="nl-BE" sz="2200" b="1" dirty="0">
              <a:solidFill>
                <a:schemeClr val="accent3"/>
              </a:solidFill>
              <a:latin typeface="+mj-lt"/>
              <a:ea typeface="+mj-ea"/>
              <a:cs typeface="+mj-cs"/>
            </a:endParaRPr>
          </a:p>
          <a:p>
            <a:pPr marL="0" indent="0">
              <a:buNone/>
            </a:pPr>
            <a:endParaRPr lang="nl-NL" sz="2200" b="1" dirty="0">
              <a:solidFill>
                <a:schemeClr val="accent3"/>
              </a:solidFill>
              <a:latin typeface="+mj-lt"/>
              <a:ea typeface="+mj-ea"/>
              <a:cs typeface="+mj-cs"/>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2965101"/>
            <a:ext cx="4374267" cy="2912011"/>
          </a:xfrm>
          <a:prstGeom prst="rect">
            <a:avLst/>
          </a:prstGeom>
        </p:spPr>
      </p:pic>
    </p:spTree>
    <p:extLst>
      <p:ext uri="{BB962C8B-B14F-4D97-AF65-F5344CB8AC3E}">
        <p14:creationId xmlns:p14="http://schemas.microsoft.com/office/powerpoint/2010/main" val="311321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971600" y="1072978"/>
            <a:ext cx="7355160" cy="4525963"/>
          </a:xfrm>
        </p:spPr>
        <p:txBody>
          <a:bodyPr/>
          <a:lstStyle/>
          <a:p>
            <a:pPr marL="0" indent="0">
              <a:lnSpc>
                <a:spcPct val="90000"/>
              </a:lnSpc>
              <a:spcAft>
                <a:spcPts val="600"/>
              </a:spcAft>
              <a:buNone/>
              <a:defRPr/>
            </a:pPr>
            <a:endParaRPr lang="nl-BE" sz="1400" b="1" dirty="0"/>
          </a:p>
          <a:p>
            <a:pPr marL="0" indent="0">
              <a:lnSpc>
                <a:spcPct val="90000"/>
              </a:lnSpc>
              <a:spcAft>
                <a:spcPts val="600"/>
              </a:spcAft>
              <a:buNone/>
              <a:defRPr/>
            </a:pPr>
            <a:r>
              <a:rPr lang="nl-BE" sz="1600" b="1" dirty="0"/>
              <a:t>KINDEREN</a:t>
            </a:r>
            <a:endParaRPr lang="nl-BE" sz="1600" b="1" dirty="0">
              <a:solidFill>
                <a:schemeClr val="accent3"/>
              </a:solidFill>
            </a:endParaRPr>
          </a:p>
          <a:p>
            <a:pPr>
              <a:lnSpc>
                <a:spcPct val="90000"/>
              </a:lnSpc>
              <a:spcAft>
                <a:spcPts val="600"/>
              </a:spcAft>
              <a:defRPr/>
            </a:pPr>
            <a:r>
              <a:rPr lang="nl-BE" sz="1600" dirty="0"/>
              <a:t>Zorg dragen voor het welbevinden van elke kind, zowel emotioneel als fysiek</a:t>
            </a:r>
          </a:p>
          <a:p>
            <a:pPr>
              <a:lnSpc>
                <a:spcPct val="90000"/>
              </a:lnSpc>
              <a:spcAft>
                <a:spcPts val="600"/>
              </a:spcAft>
              <a:defRPr/>
            </a:pPr>
            <a:r>
              <a:rPr lang="nl-BE" sz="1600" dirty="0"/>
              <a:t>Rijke ontplooiingskansen voor elke kind bieden</a:t>
            </a:r>
          </a:p>
          <a:p>
            <a:pPr lvl="1">
              <a:lnSpc>
                <a:spcPct val="90000"/>
              </a:lnSpc>
              <a:spcAft>
                <a:spcPts val="600"/>
              </a:spcAft>
              <a:defRPr/>
            </a:pPr>
            <a:r>
              <a:rPr lang="nl-BE" sz="1600" dirty="0"/>
              <a:t>Handelen, spelen, experimenteren, taal…</a:t>
            </a:r>
          </a:p>
          <a:p>
            <a:pPr>
              <a:lnSpc>
                <a:spcPct val="90000"/>
              </a:lnSpc>
              <a:spcAft>
                <a:spcPts val="600"/>
              </a:spcAft>
              <a:defRPr/>
            </a:pPr>
            <a:r>
              <a:rPr lang="nl-BE" sz="1600" dirty="0"/>
              <a:t>Erkennen van en bijdragen tot verbondenheid met kinderen, volwassenen en de wereld rondom hen</a:t>
            </a:r>
          </a:p>
          <a:p>
            <a:pPr>
              <a:lnSpc>
                <a:spcPct val="90000"/>
              </a:lnSpc>
              <a:spcAft>
                <a:spcPts val="600"/>
              </a:spcAft>
              <a:defRPr/>
            </a:pPr>
            <a:r>
              <a:rPr lang="nl-BE" sz="1600" dirty="0"/>
              <a:t>Realiseren van gelijke kansen voor kinderen (en hun ouders)</a:t>
            </a:r>
          </a:p>
          <a:p>
            <a:pPr marL="0" indent="0">
              <a:lnSpc>
                <a:spcPct val="90000"/>
              </a:lnSpc>
              <a:spcAft>
                <a:spcPts val="600"/>
              </a:spcAft>
              <a:buNone/>
              <a:defRPr/>
            </a:pPr>
            <a:endParaRPr lang="nl-BE" sz="1600" dirty="0">
              <a:solidFill>
                <a:srgbClr val="636363"/>
              </a:solidFill>
            </a:endParaRPr>
          </a:p>
          <a:p>
            <a:pPr marL="0" indent="0">
              <a:lnSpc>
                <a:spcPct val="90000"/>
              </a:lnSpc>
              <a:spcAft>
                <a:spcPts val="600"/>
              </a:spcAft>
              <a:buNone/>
              <a:defRPr/>
            </a:pPr>
            <a:r>
              <a:rPr lang="nl-BE" sz="1600" b="1" dirty="0"/>
              <a:t>OUDERS</a:t>
            </a:r>
            <a:endParaRPr lang="nl-BE" sz="1600" dirty="0"/>
          </a:p>
          <a:p>
            <a:pPr>
              <a:lnSpc>
                <a:spcPct val="90000"/>
              </a:lnSpc>
              <a:spcAft>
                <a:spcPts val="600"/>
              </a:spcAft>
              <a:defRPr/>
            </a:pPr>
            <a:r>
              <a:rPr lang="nl-BE" sz="1600" dirty="0"/>
              <a:t>Samen de opvoeding gestalte geven</a:t>
            </a:r>
          </a:p>
          <a:p>
            <a:pPr>
              <a:lnSpc>
                <a:spcPct val="90000"/>
              </a:lnSpc>
              <a:spcAft>
                <a:spcPts val="600"/>
              </a:spcAft>
              <a:defRPr/>
            </a:pPr>
            <a:r>
              <a:rPr lang="nl-BE" sz="1600" dirty="0"/>
              <a:t>Ouders ondersteunen in hun opvoedingsverantwoordelijkheid</a:t>
            </a:r>
          </a:p>
          <a:p>
            <a:pPr>
              <a:lnSpc>
                <a:spcPct val="90000"/>
              </a:lnSpc>
              <a:spcAft>
                <a:spcPts val="600"/>
              </a:spcAft>
              <a:defRPr/>
            </a:pPr>
            <a:r>
              <a:rPr lang="nl-BE" sz="1600" dirty="0"/>
              <a:t>Maatschappelijke participatie mogelijk maken</a:t>
            </a:r>
          </a:p>
          <a:p>
            <a:pPr>
              <a:lnSpc>
                <a:spcPct val="90000"/>
              </a:lnSpc>
              <a:spcAft>
                <a:spcPts val="600"/>
              </a:spcAft>
              <a:defRPr/>
            </a:pPr>
            <a:r>
              <a:rPr lang="nl-BE" sz="1600" dirty="0"/>
              <a:t>Erkennen en bijdragen aan relatie tussen ouders onderling</a:t>
            </a:r>
            <a:endParaRPr lang="nl-BE" sz="1600" b="1" dirty="0">
              <a:solidFill>
                <a:schemeClr val="accent3"/>
              </a:solidFill>
            </a:endParaRPr>
          </a:p>
          <a:p>
            <a:endParaRPr lang="nl-NL" dirty="0"/>
          </a:p>
        </p:txBody>
      </p:sp>
      <p:sp>
        <p:nvSpPr>
          <p:cNvPr id="3" name="Titel 2"/>
          <p:cNvSpPr>
            <a:spLocks noGrp="1"/>
          </p:cNvSpPr>
          <p:nvPr>
            <p:ph type="title"/>
          </p:nvPr>
        </p:nvSpPr>
        <p:spPr/>
        <p:txBody>
          <a:bodyPr/>
          <a:lstStyle/>
          <a:p>
            <a:r>
              <a:rPr lang="nl-BE"/>
              <a:t>Belang van de kinderopvang voor …</a:t>
            </a:r>
            <a:endParaRPr lang="nl-NL"/>
          </a:p>
        </p:txBody>
      </p:sp>
    </p:spTree>
    <p:extLst>
      <p:ext uri="{BB962C8B-B14F-4D97-AF65-F5344CB8AC3E}">
        <p14:creationId xmlns:p14="http://schemas.microsoft.com/office/powerpoint/2010/main" val="419769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77815" y="1393409"/>
            <a:ext cx="7355160" cy="4525963"/>
          </a:xfrm>
        </p:spPr>
        <p:txBody>
          <a:bodyPr/>
          <a:lstStyle/>
          <a:p>
            <a:pPr marL="0" indent="0">
              <a:lnSpc>
                <a:spcPct val="90000"/>
              </a:lnSpc>
              <a:spcAft>
                <a:spcPts val="600"/>
              </a:spcAft>
              <a:buNone/>
              <a:defRPr/>
            </a:pPr>
            <a:endParaRPr lang="nl-BE" sz="1600" dirty="0"/>
          </a:p>
          <a:p>
            <a:pPr>
              <a:lnSpc>
                <a:spcPct val="90000"/>
              </a:lnSpc>
              <a:spcAft>
                <a:spcPts val="600"/>
              </a:spcAft>
              <a:defRPr/>
            </a:pPr>
            <a:r>
              <a:rPr lang="nl-NL" sz="1800" dirty="0"/>
              <a:t>Internationaal wetenschappelijk onderzoek toont aan dat </a:t>
            </a:r>
            <a:r>
              <a:rPr lang="nl-NL" sz="1800" b="1" dirty="0"/>
              <a:t>kwaliteitsvolle kinderopvang </a:t>
            </a:r>
            <a:r>
              <a:rPr lang="nl-NL" sz="1800" dirty="0"/>
              <a:t>essentieel is om kinderen alle kansen te geven en dat het positieve effecten heeft op de verstandelijke, sociale en emotionele ontwikkeling van kinderen. Kinderopvang die niet aan bepaalde kwaliteitsvoorwaarden voldoet kan, daarentegen, negatieven effecten hebben die groter zijn bij kinderen uit gezinnen met een lage socio-economische achtergrond </a:t>
            </a:r>
            <a:r>
              <a:rPr lang="nl-BE" sz="1800" dirty="0"/>
              <a:t>elke kind bieden</a:t>
            </a:r>
          </a:p>
          <a:p>
            <a:pPr>
              <a:lnSpc>
                <a:spcPct val="90000"/>
              </a:lnSpc>
              <a:spcAft>
                <a:spcPts val="600"/>
              </a:spcAft>
              <a:defRPr/>
            </a:pPr>
            <a:endParaRPr lang="nl-BE" sz="1800" dirty="0"/>
          </a:p>
          <a:p>
            <a:pPr>
              <a:lnSpc>
                <a:spcPct val="90000"/>
              </a:lnSpc>
              <a:spcAft>
                <a:spcPts val="600"/>
              </a:spcAft>
              <a:defRPr/>
            </a:pPr>
            <a:r>
              <a:rPr lang="nl-NL" sz="1800" dirty="0"/>
              <a:t>Kinderopvang kan van grote betekenis zijn voor kinderen in armoede en bijgevolg een belangrijke rol spelen in de strijd tegen armoede.</a:t>
            </a:r>
          </a:p>
        </p:txBody>
      </p:sp>
      <p:sp>
        <p:nvSpPr>
          <p:cNvPr id="3" name="Titel 2"/>
          <p:cNvSpPr>
            <a:spLocks noGrp="1"/>
          </p:cNvSpPr>
          <p:nvPr>
            <p:ph type="title"/>
          </p:nvPr>
        </p:nvSpPr>
        <p:spPr/>
        <p:txBody>
          <a:bodyPr/>
          <a:lstStyle/>
          <a:p>
            <a:r>
              <a:rPr lang="nl-BE"/>
              <a:t>Niet zomaar kinderopvang…</a:t>
            </a:r>
            <a:endParaRPr lang="nl-NL"/>
          </a:p>
        </p:txBody>
      </p:sp>
    </p:spTree>
    <p:extLst>
      <p:ext uri="{BB962C8B-B14F-4D97-AF65-F5344CB8AC3E}">
        <p14:creationId xmlns:p14="http://schemas.microsoft.com/office/powerpoint/2010/main" val="295740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vert="horz" lIns="91440" tIns="45720" rIns="91440" bIns="45720" rtlCol="0" anchor="t">
            <a:noAutofit/>
          </a:bodyPr>
          <a:lstStyle/>
          <a:p>
            <a:r>
              <a:rPr lang="nl-NL" sz="1800" dirty="0"/>
              <a:t>kinderopvang bereidt kinderen voor op het leven in de samenleving. Het is een oefenplaats voor samenleven.</a:t>
            </a:r>
          </a:p>
          <a:p>
            <a:r>
              <a:rPr lang="nl-NL" sz="1800" dirty="0"/>
              <a:t>kinderopvang is een plek waar kinderen en hun ouders leren omgaan met de maatschappelijke diversiteit. Ze leren er open staan voor anderen en hun manier van zijn en leven.</a:t>
            </a:r>
            <a:endParaRPr lang="nl-NL" sz="1800" dirty="0">
              <a:ea typeface="Verdana"/>
              <a:cs typeface="Verdana"/>
            </a:endParaRPr>
          </a:p>
          <a:p>
            <a:r>
              <a:rPr lang="nl-NL" sz="1800" dirty="0"/>
              <a:t>kinderopvang gaat uitsluiting van kansengroepen tegen en bevordert maatschappelijke participatie. Dat vereist dat deze gezinnen ook daadwerkelijk aanwezig kunnen zijn in de opvang én dat die voor hen betekenis- en waardevol is. </a:t>
            </a:r>
            <a:r>
              <a:rPr lang="nl-NL" sz="1800" dirty="0">
                <a:ea typeface="Verdana"/>
                <a:cs typeface="Verdana"/>
              </a:rPr>
              <a:t>Het voorrangsbeleid is eén van de belangrijke hefbomen in het realiseren van een toegankelijke kinderopvang. Inclusie is een opdracht van ieder opvang</a:t>
            </a:r>
          </a:p>
          <a:p>
            <a:endParaRPr lang="nl-NL" sz="1600" dirty="0">
              <a:ea typeface="Verdana"/>
              <a:cs typeface="Verdana"/>
            </a:endParaRPr>
          </a:p>
        </p:txBody>
      </p:sp>
      <p:sp>
        <p:nvSpPr>
          <p:cNvPr id="3" name="Titel 2"/>
          <p:cNvSpPr>
            <a:spLocks noGrp="1"/>
          </p:cNvSpPr>
          <p:nvPr>
            <p:ph type="title"/>
          </p:nvPr>
        </p:nvSpPr>
        <p:spPr/>
        <p:txBody>
          <a:bodyPr/>
          <a:lstStyle/>
          <a:p>
            <a:r>
              <a:rPr lang="nl-BE" dirty="0"/>
              <a:t>Kwaliteitsvolle kinderopvang is sociale kinderopvang</a:t>
            </a:r>
            <a:endParaRPr lang="nl-NL" dirty="0"/>
          </a:p>
        </p:txBody>
      </p:sp>
    </p:spTree>
    <p:extLst>
      <p:ext uri="{BB962C8B-B14F-4D97-AF65-F5344CB8AC3E}">
        <p14:creationId xmlns:p14="http://schemas.microsoft.com/office/powerpoint/2010/main" val="6518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sz="1800" dirty="0"/>
              <a:t>Toegankelijkheid: belang van de voorrangsregels</a:t>
            </a:r>
          </a:p>
          <a:p>
            <a:r>
              <a:rPr lang="nl-BE" sz="1800" dirty="0"/>
              <a:t>Flexibiliteit</a:t>
            </a:r>
          </a:p>
          <a:p>
            <a:r>
              <a:rPr lang="nl-BE" sz="1800" dirty="0"/>
              <a:t>Aanpakken van drempels</a:t>
            </a:r>
          </a:p>
          <a:p>
            <a:r>
              <a:rPr lang="nl-NL" sz="1800" dirty="0"/>
              <a:t>Ontmoetingsplaats voor ouders en actieve participatie voor alle gezinnen</a:t>
            </a:r>
            <a:endParaRPr lang="nl-BE" sz="1800" dirty="0"/>
          </a:p>
          <a:p>
            <a:r>
              <a:rPr lang="nl-BE" sz="1800" dirty="0" err="1"/>
              <a:t>Regiospecifiek</a:t>
            </a:r>
            <a:r>
              <a:rPr lang="nl-BE" sz="1800" dirty="0"/>
              <a:t> en context gebonden werken</a:t>
            </a:r>
          </a:p>
          <a:p>
            <a:pPr marL="342900" lvl="1" indent="-342900">
              <a:buFont typeface="Arial" pitchFamily="34" charset="0"/>
              <a:buChar char="•"/>
            </a:pPr>
            <a:r>
              <a:rPr lang="nl-BE" dirty="0"/>
              <a:t>Aandacht voor netwerkvorming tussen ouders</a:t>
            </a:r>
          </a:p>
          <a:p>
            <a:pPr marL="342900" lvl="1" indent="-342900">
              <a:buFont typeface="Arial" pitchFamily="34" charset="0"/>
              <a:buChar char="•"/>
            </a:pPr>
            <a:r>
              <a:rPr lang="nl-BE" sz="1600" dirty="0"/>
              <a:t>… </a:t>
            </a:r>
            <a:endParaRPr lang="nl-NL" sz="1600" dirty="0"/>
          </a:p>
          <a:p>
            <a:endParaRPr lang="nl-BE" dirty="0"/>
          </a:p>
          <a:p>
            <a:endParaRPr lang="nl-BE" dirty="0"/>
          </a:p>
          <a:p>
            <a:endParaRPr lang="nl-NL" dirty="0"/>
          </a:p>
        </p:txBody>
      </p:sp>
      <p:sp>
        <p:nvSpPr>
          <p:cNvPr id="3" name="Titel 2"/>
          <p:cNvSpPr>
            <a:spLocks noGrp="1"/>
          </p:cNvSpPr>
          <p:nvPr>
            <p:ph type="title"/>
          </p:nvPr>
        </p:nvSpPr>
        <p:spPr/>
        <p:txBody>
          <a:bodyPr/>
          <a:lstStyle/>
          <a:p>
            <a:r>
              <a:rPr lang="nl-BE" dirty="0"/>
              <a:t>Sociale functie concreet…</a:t>
            </a:r>
            <a:endParaRPr lang="nl-NL" dirty="0"/>
          </a:p>
        </p:txBody>
      </p:sp>
    </p:spTree>
    <p:extLst>
      <p:ext uri="{BB962C8B-B14F-4D97-AF65-F5344CB8AC3E}">
        <p14:creationId xmlns:p14="http://schemas.microsoft.com/office/powerpoint/2010/main" val="49616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endParaRPr lang="nl-NL" dirty="0"/>
          </a:p>
          <a:p>
            <a:pPr marL="0" indent="0">
              <a:buNone/>
            </a:pPr>
            <a:r>
              <a:rPr lang="nl-NL" sz="2400" dirty="0"/>
              <a:t>Vlaamse kinderopvang is nu nog te weinig toegankelijk voor kansarme gezinnen: kinderen uit armere gezinnen en uit gezinnen met een migratie-achtergrond hebben nog altijd maar half zo veel kansen om een goede en betaalbare plek te vinden dan leeftijdsgenootjes uit de middenklasse. </a:t>
            </a:r>
          </a:p>
          <a:p>
            <a:endParaRPr lang="nl-NL" dirty="0"/>
          </a:p>
        </p:txBody>
      </p:sp>
      <p:sp>
        <p:nvSpPr>
          <p:cNvPr id="3" name="Titel 2"/>
          <p:cNvSpPr>
            <a:spLocks noGrp="1"/>
          </p:cNvSpPr>
          <p:nvPr>
            <p:ph type="title"/>
          </p:nvPr>
        </p:nvSpPr>
        <p:spPr/>
        <p:txBody>
          <a:bodyPr/>
          <a:lstStyle/>
          <a:p>
            <a:r>
              <a:rPr lang="nl-BE" dirty="0">
                <a:ea typeface="Verdana"/>
                <a:cs typeface="Verdana"/>
              </a:rPr>
              <a:t>Weetje</a:t>
            </a:r>
          </a:p>
        </p:txBody>
      </p:sp>
    </p:spTree>
    <p:extLst>
      <p:ext uri="{BB962C8B-B14F-4D97-AF65-F5344CB8AC3E}">
        <p14:creationId xmlns:p14="http://schemas.microsoft.com/office/powerpoint/2010/main" val="146833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a:t>DVD </a:t>
            </a:r>
            <a:r>
              <a:rPr lang="nl-BE" err="1"/>
              <a:t>Childcare</a:t>
            </a:r>
            <a:r>
              <a:rPr lang="nl-BE"/>
              <a:t> </a:t>
            </a:r>
            <a:r>
              <a:rPr lang="nl-BE" err="1"/>
              <a:t>stories</a:t>
            </a:r>
            <a:endParaRPr lang="nl-BE"/>
          </a:p>
          <a:p>
            <a:endParaRPr lang="nl-BE"/>
          </a:p>
          <a:p>
            <a:pPr marL="0" indent="0">
              <a:buNone/>
            </a:pPr>
            <a:r>
              <a:rPr lang="nl-BE"/>
              <a:t>Samen bekijken van deze DVD. Noteer individueel: </a:t>
            </a:r>
          </a:p>
          <a:p>
            <a:pPr marL="457200" indent="-457200">
              <a:buAutoNum type="arabicPeriod"/>
            </a:pPr>
            <a:r>
              <a:rPr lang="nl-BE"/>
              <a:t>Welke noden en verwachtingen hebben ouders?</a:t>
            </a:r>
          </a:p>
          <a:p>
            <a:pPr marL="457200" indent="-457200">
              <a:buAutoNum type="arabicPeriod"/>
            </a:pPr>
            <a:r>
              <a:rPr lang="nl-BE"/>
              <a:t>Welke antwoorden heeft de opvang voor de noden en verwachtingen van ouders? </a:t>
            </a:r>
          </a:p>
          <a:p>
            <a:pPr marL="457200" indent="-457200">
              <a:buAutoNum type="arabicPeriod"/>
            </a:pPr>
            <a:endParaRPr lang="nl-NL"/>
          </a:p>
        </p:txBody>
      </p:sp>
      <p:sp>
        <p:nvSpPr>
          <p:cNvPr id="3" name="Titel 2"/>
          <p:cNvSpPr>
            <a:spLocks noGrp="1"/>
          </p:cNvSpPr>
          <p:nvPr>
            <p:ph type="title"/>
          </p:nvPr>
        </p:nvSpPr>
        <p:spPr/>
        <p:txBody>
          <a:bodyPr/>
          <a:lstStyle/>
          <a:p>
            <a:r>
              <a:rPr lang="nl-BE"/>
              <a:t>Inspirerende praktijken</a:t>
            </a:r>
            <a:endParaRPr lang="nl-NL"/>
          </a:p>
        </p:txBody>
      </p:sp>
    </p:spTree>
    <p:extLst>
      <p:ext uri="{BB962C8B-B14F-4D97-AF65-F5344CB8AC3E}">
        <p14:creationId xmlns:p14="http://schemas.microsoft.com/office/powerpoint/2010/main" val="2471933523"/>
      </p:ext>
    </p:extLst>
  </p:cSld>
  <p:clrMapOvr>
    <a:masterClrMapping/>
  </p:clrMapOvr>
</p:sld>
</file>

<file path=ppt/theme/theme1.xml><?xml version="1.0" encoding="utf-8"?>
<a:theme xmlns:a="http://schemas.openxmlformats.org/drawingml/2006/main" name="4_KG Blauw">
  <a:themeElements>
    <a:clrScheme name="KG">
      <a:dk1>
        <a:srgbClr val="636363"/>
      </a:dk1>
      <a:lt1>
        <a:sysClr val="window" lastClr="FFFFFF"/>
      </a:lt1>
      <a:dk2>
        <a:srgbClr val="6794B1"/>
      </a:dk2>
      <a:lt2>
        <a:srgbClr val="FFFFFF"/>
      </a:lt2>
      <a:accent1>
        <a:srgbClr val="A4576B"/>
      </a:accent1>
      <a:accent2>
        <a:srgbClr val="87AD98"/>
      </a:accent2>
      <a:accent3>
        <a:srgbClr val="EBBB4D"/>
      </a:accent3>
      <a:accent4>
        <a:srgbClr val="D9861D"/>
      </a:accent4>
      <a:accent5>
        <a:srgbClr val="9E7E97"/>
      </a:accent5>
      <a:accent6>
        <a:srgbClr val="BFD27C"/>
      </a:accent6>
      <a:hlink>
        <a:srgbClr val="DA8C79"/>
      </a:hlink>
      <a:folHlink>
        <a:srgbClr val="837DA2"/>
      </a:folHlink>
    </a:clrScheme>
    <a:fontScheme name="KG">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_KindenGezin_v4">
  <a:themeElements>
    <a:clrScheme name="KG">
      <a:dk1>
        <a:srgbClr val="636363"/>
      </a:dk1>
      <a:lt1>
        <a:sysClr val="window" lastClr="FFFFFF"/>
      </a:lt1>
      <a:dk2>
        <a:srgbClr val="6794B1"/>
      </a:dk2>
      <a:lt2>
        <a:srgbClr val="FFFFFF"/>
      </a:lt2>
      <a:accent1>
        <a:srgbClr val="A4576B"/>
      </a:accent1>
      <a:accent2>
        <a:srgbClr val="87AD98"/>
      </a:accent2>
      <a:accent3>
        <a:srgbClr val="EBBB4D"/>
      </a:accent3>
      <a:accent4>
        <a:srgbClr val="D9861D"/>
      </a:accent4>
      <a:accent5>
        <a:srgbClr val="9E7E97"/>
      </a:accent5>
      <a:accent6>
        <a:srgbClr val="BFD27C"/>
      </a:accent6>
      <a:hlink>
        <a:srgbClr val="DA8C79"/>
      </a:hlink>
      <a:folHlink>
        <a:srgbClr val="837DA2"/>
      </a:folHlink>
    </a:clrScheme>
    <a:fontScheme name="KG">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G Geel">
  <a:themeElements>
    <a:clrScheme name="KG">
      <a:dk1>
        <a:srgbClr val="636363"/>
      </a:dk1>
      <a:lt1>
        <a:sysClr val="window" lastClr="FFFFFF"/>
      </a:lt1>
      <a:dk2>
        <a:srgbClr val="6794B1"/>
      </a:dk2>
      <a:lt2>
        <a:srgbClr val="FFFFFF"/>
      </a:lt2>
      <a:accent1>
        <a:srgbClr val="A4576B"/>
      </a:accent1>
      <a:accent2>
        <a:srgbClr val="87AD98"/>
      </a:accent2>
      <a:accent3>
        <a:srgbClr val="EBBB4D"/>
      </a:accent3>
      <a:accent4>
        <a:srgbClr val="D9861D"/>
      </a:accent4>
      <a:accent5>
        <a:srgbClr val="9E7E97"/>
      </a:accent5>
      <a:accent6>
        <a:srgbClr val="BFD27C"/>
      </a:accent6>
      <a:hlink>
        <a:srgbClr val="DA8C79"/>
      </a:hlink>
      <a:folHlink>
        <a:srgbClr val="837DA2"/>
      </a:folHlink>
    </a:clrScheme>
    <a:fontScheme name="KG">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G Rood">
  <a:themeElements>
    <a:clrScheme name="KG">
      <a:dk1>
        <a:srgbClr val="636363"/>
      </a:dk1>
      <a:lt1>
        <a:sysClr val="window" lastClr="FFFFFF"/>
      </a:lt1>
      <a:dk2>
        <a:srgbClr val="6794B1"/>
      </a:dk2>
      <a:lt2>
        <a:srgbClr val="FFFFFF"/>
      </a:lt2>
      <a:accent1>
        <a:srgbClr val="A4576B"/>
      </a:accent1>
      <a:accent2>
        <a:srgbClr val="87AD98"/>
      </a:accent2>
      <a:accent3>
        <a:srgbClr val="EBBB4D"/>
      </a:accent3>
      <a:accent4>
        <a:srgbClr val="D9861D"/>
      </a:accent4>
      <a:accent5>
        <a:srgbClr val="9E7E97"/>
      </a:accent5>
      <a:accent6>
        <a:srgbClr val="BFD27C"/>
      </a:accent6>
      <a:hlink>
        <a:srgbClr val="DA8C79"/>
      </a:hlink>
      <a:folHlink>
        <a:srgbClr val="837DA2"/>
      </a:folHlink>
    </a:clrScheme>
    <a:fontScheme name="KG">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KG Rood">
  <a:themeElements>
    <a:clrScheme name="KG">
      <a:dk1>
        <a:srgbClr val="636363"/>
      </a:dk1>
      <a:lt1>
        <a:sysClr val="window" lastClr="FFFFFF"/>
      </a:lt1>
      <a:dk2>
        <a:srgbClr val="6794B1"/>
      </a:dk2>
      <a:lt2>
        <a:srgbClr val="FFFFFF"/>
      </a:lt2>
      <a:accent1>
        <a:srgbClr val="A4576B"/>
      </a:accent1>
      <a:accent2>
        <a:srgbClr val="87AD98"/>
      </a:accent2>
      <a:accent3>
        <a:srgbClr val="EBBB4D"/>
      </a:accent3>
      <a:accent4>
        <a:srgbClr val="D9861D"/>
      </a:accent4>
      <a:accent5>
        <a:srgbClr val="9E7E97"/>
      </a:accent5>
      <a:accent6>
        <a:srgbClr val="BFD27C"/>
      </a:accent6>
      <a:hlink>
        <a:srgbClr val="DA8C79"/>
      </a:hlink>
      <a:folHlink>
        <a:srgbClr val="837DA2"/>
      </a:folHlink>
    </a:clrScheme>
    <a:fontScheme name="KG">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KG Groen">
  <a:themeElements>
    <a:clrScheme name="KG">
      <a:dk1>
        <a:srgbClr val="636363"/>
      </a:dk1>
      <a:lt1>
        <a:sysClr val="window" lastClr="FFFFFF"/>
      </a:lt1>
      <a:dk2>
        <a:srgbClr val="6794B1"/>
      </a:dk2>
      <a:lt2>
        <a:srgbClr val="FFFFFF"/>
      </a:lt2>
      <a:accent1>
        <a:srgbClr val="A4576B"/>
      </a:accent1>
      <a:accent2>
        <a:srgbClr val="87AD98"/>
      </a:accent2>
      <a:accent3>
        <a:srgbClr val="EBBB4D"/>
      </a:accent3>
      <a:accent4>
        <a:srgbClr val="D9861D"/>
      </a:accent4>
      <a:accent5>
        <a:srgbClr val="9E7E97"/>
      </a:accent5>
      <a:accent6>
        <a:srgbClr val="BFD27C"/>
      </a:accent6>
      <a:hlink>
        <a:srgbClr val="DA8C79"/>
      </a:hlink>
      <a:folHlink>
        <a:srgbClr val="837DA2"/>
      </a:folHlink>
    </a:clrScheme>
    <a:fontScheme name="KG">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KG Groen">
  <a:themeElements>
    <a:clrScheme name="KG">
      <a:dk1>
        <a:srgbClr val="636363"/>
      </a:dk1>
      <a:lt1>
        <a:sysClr val="window" lastClr="FFFFFF"/>
      </a:lt1>
      <a:dk2>
        <a:srgbClr val="6794B1"/>
      </a:dk2>
      <a:lt2>
        <a:srgbClr val="FFFFFF"/>
      </a:lt2>
      <a:accent1>
        <a:srgbClr val="A4576B"/>
      </a:accent1>
      <a:accent2>
        <a:srgbClr val="87AD98"/>
      </a:accent2>
      <a:accent3>
        <a:srgbClr val="EBBB4D"/>
      </a:accent3>
      <a:accent4>
        <a:srgbClr val="D9861D"/>
      </a:accent4>
      <a:accent5>
        <a:srgbClr val="9E7E97"/>
      </a:accent5>
      <a:accent6>
        <a:srgbClr val="BFD27C"/>
      </a:accent6>
      <a:hlink>
        <a:srgbClr val="DA8C79"/>
      </a:hlink>
      <a:folHlink>
        <a:srgbClr val="837DA2"/>
      </a:folHlink>
    </a:clrScheme>
    <a:fontScheme name="KG">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f403b824-83f7-43e5-8db1-bd9fadf9beb4" ContentTypeId="0x010100A6CD0FFB3815934EAAB1ABA4B1AFA66901" PreviousValue="false"/>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g8c5512387304b6f99dd6a05d487418c xmlns="24633fb7-c9ca-43d3-8898-2a7238632b84">
      <Terms xmlns="http://schemas.microsoft.com/office/infopath/2007/PartnerControls"/>
    </g8c5512387304b6f99dd6a05d487418c>
    <hags xmlns="90d1460b-9721-40e8-b215-cf4bf435d4a7" xsi:nil="true"/>
    <KGThema xmlns="1ae8a6b2-107c-4646-8b7e-ee1342eab54e" xsi:nil="true"/>
    <IconOverlay xmlns="http://schemas.microsoft.com/sharepoint/v4" xsi:nil="true"/>
    <TaxCatchAll xmlns="24633fb7-c9ca-43d3-8898-2a7238632b84"/>
    <_dlc_DocId xmlns="ae0e435a-fe70-4fa0-80ff-8beb0e0dc84a">KGONFUNC-847977134-196</_dlc_DocId>
    <_dlc_DocIdUrl xmlns="ae0e435a-fe70-4fa0-80ff-8beb0e0dc84a">
      <Url>https://kindengezin.sharepoint.com/sites/func/wgkosocfunc/_layouts/15/DocIdRedir.aspx?ID=KGONFUNC-847977134-196</Url>
      <Description>KGONFUNC-847977134-196</Description>
    </_dlc_DocIdUrl>
  </documentManagement>
</p:properties>
</file>

<file path=customXml/item6.xml><?xml version="1.0" encoding="utf-8"?>
<ct:contentTypeSchema xmlns:ct="http://schemas.microsoft.com/office/2006/metadata/contentType" xmlns:ma="http://schemas.microsoft.com/office/2006/metadata/properties/metaAttributes" ct:_="" ma:_="" ma:contentTypeName="Blanco Document" ma:contentTypeID="0x010100A6CD0FFB3815934EAAB1ABA4B1AFA66901001A76AF543301E24497B435013B92701000564B5F861908F74DA1D2BA50B1622CAA" ma:contentTypeVersion="245" ma:contentTypeDescription="" ma:contentTypeScope="" ma:versionID="5b36f70736ba5c57d77b78ac7167640f">
  <xsd:schema xmlns:xsd="http://www.w3.org/2001/XMLSchema" xmlns:xs="http://www.w3.org/2001/XMLSchema" xmlns:p="http://schemas.microsoft.com/office/2006/metadata/properties" xmlns:ns2="24633fb7-c9ca-43d3-8898-2a7238632b84" xmlns:ns3="1ae8a6b2-107c-4646-8b7e-ee1342eab54e" xmlns:ns4="90d1460b-9721-40e8-b215-cf4bf435d4a7" xmlns:ns5="http://schemas.microsoft.com/sharepoint/v4" xmlns:ns6="ae0e435a-fe70-4fa0-80ff-8beb0e0dc84a" targetNamespace="http://schemas.microsoft.com/office/2006/metadata/properties" ma:root="true" ma:fieldsID="fcda5c2b6be0bd3c4466d72014f11f99" ns2:_="" ns3:_="" ns4:_="" ns5:_="" ns6:_="">
    <xsd:import namespace="24633fb7-c9ca-43d3-8898-2a7238632b84"/>
    <xsd:import namespace="1ae8a6b2-107c-4646-8b7e-ee1342eab54e"/>
    <xsd:import namespace="90d1460b-9721-40e8-b215-cf4bf435d4a7"/>
    <xsd:import namespace="http://schemas.microsoft.com/sharepoint/v4"/>
    <xsd:import namespace="ae0e435a-fe70-4fa0-80ff-8beb0e0dc84a"/>
    <xsd:element name="properties">
      <xsd:complexType>
        <xsd:sequence>
          <xsd:element name="documentManagement">
            <xsd:complexType>
              <xsd:all>
                <xsd:element ref="ns2:g8c5512387304b6f99dd6a05d487418c" minOccurs="0"/>
                <xsd:element ref="ns2:TaxCatchAll" minOccurs="0"/>
                <xsd:element ref="ns2:TaxCatchAllLabel" minOccurs="0"/>
                <xsd:element ref="ns3:KGThema" minOccurs="0"/>
                <xsd:element ref="ns4:hags" minOccurs="0"/>
                <xsd:element ref="ns5:IconOverlay" minOccurs="0"/>
                <xsd:element ref="ns3:SharedWithUsers" minOccurs="0"/>
                <xsd:element ref="ns3:SharedWithDetails" minOccurs="0"/>
                <xsd:element ref="ns6:_dlc_DocId" minOccurs="0"/>
                <xsd:element ref="ns6:_dlc_DocIdUrl" minOccurs="0"/>
                <xsd:element ref="ns6:_dlc_DocIdPersistId"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633fb7-c9ca-43d3-8898-2a7238632b84" elementFormDefault="qualified">
    <xsd:import namespace="http://schemas.microsoft.com/office/2006/documentManagement/types"/>
    <xsd:import namespace="http://schemas.microsoft.com/office/infopath/2007/PartnerControls"/>
    <xsd:element name="g8c5512387304b6f99dd6a05d487418c" ma:index="8" nillable="true" ma:taxonomy="true" ma:internalName="g8c5512387304b6f99dd6a05d487418c" ma:taxonomyFieldName="KGTrefwoord" ma:displayName="Trefwoord" ma:default="" ma:fieldId="{08c55123-8730-4b6f-99dd-6a05d487418c}" ma:taxonomyMulti="true" ma:sspId="f403b824-83f7-43e5-8db1-bd9fadf9beb4" ma:termSetId="74987c00-053a-4526-a051-79952c41b1a4"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dfcb1ee0-d524-4572-8c9f-c6148863aae9}" ma:internalName="TaxCatchAll" ma:showField="CatchAllData" ma:web="ae0e435a-fe70-4fa0-80ff-8beb0e0dc84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fcb1ee0-d524-4572-8c9f-c6148863aae9}" ma:internalName="TaxCatchAllLabel" ma:readOnly="true" ma:showField="CatchAllDataLabel" ma:web="ae0e435a-fe70-4fa0-80ff-8beb0e0dc8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e8a6b2-107c-4646-8b7e-ee1342eab54e" elementFormDefault="qualified">
    <xsd:import namespace="http://schemas.microsoft.com/office/2006/documentManagement/types"/>
    <xsd:import namespace="http://schemas.microsoft.com/office/infopath/2007/PartnerControls"/>
    <xsd:element name="KGThema" ma:index="12" nillable="true" ma:displayName="Thema" ma:list="{927686f1-525d-4463-88a2-182cf1da930a}" ma:internalName="KGThema" ma:showField="Title" ma:web="{1ae8a6b2-107c-4646-8b7e-ee1342eab54e}">
      <xsd:simpleType>
        <xsd:restriction base="dms:Lookup"/>
      </xsd:simpleType>
    </xsd:element>
    <xsd:element name="SharedWithUsers" ma:index="15"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d1460b-9721-40e8-b215-cf4bf435d4a7" elementFormDefault="qualified">
    <xsd:import namespace="http://schemas.microsoft.com/office/2006/documentManagement/types"/>
    <xsd:import namespace="http://schemas.microsoft.com/office/infopath/2007/PartnerControls"/>
    <xsd:element name="hags" ma:index="13" nillable="true" ma:displayName="Tekst" ma:internalName="hags">
      <xsd:simpleType>
        <xsd:restriction base="dms:Text"/>
      </xsd:simpleType>
    </xsd:element>
    <xsd:element name="MediaServiceMetadata" ma:index="20" nillable="true" ma:displayName="MediaServiceMetadata" ma:description="" ma:hidden="true" ma:internalName="MediaServiceMetadata" ma:readOnly="true">
      <xsd:simpleType>
        <xsd:restriction base="dms:Note"/>
      </xsd:simpleType>
    </xsd:element>
    <xsd:element name="MediaServiceFastMetadata" ma:index="21"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0e435a-fe70-4fa0-80ff-8beb0e0dc84a" elementFormDefault="qualified">
    <xsd:import namespace="http://schemas.microsoft.com/office/2006/documentManagement/types"/>
    <xsd:import namespace="http://schemas.microsoft.com/office/infopath/2007/PartnerControls"/>
    <xsd:element name="_dlc_DocId" ma:index="17" nillable="true" ma:displayName="Waarde van de document-id" ma:description="De waarde van de document-id die aan dit item is toegewezen." ma:internalName="_dlc_DocId" ma:readOnly="true">
      <xsd:simpleType>
        <xsd:restriction base="dms:Text"/>
      </xsd:simpleType>
    </xsd:element>
    <xsd:element name="_dlc_DocIdUrl" ma:index="18"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E72BC1-3B87-4636-AF15-C0098F8058A9}">
  <ds:schemaRefs>
    <ds:schemaRef ds:uri="Microsoft.SharePoint.Taxonomy.ContentTypeSync"/>
  </ds:schemaRefs>
</ds:datastoreItem>
</file>

<file path=customXml/itemProps2.xml><?xml version="1.0" encoding="utf-8"?>
<ds:datastoreItem xmlns:ds="http://schemas.openxmlformats.org/officeDocument/2006/customXml" ds:itemID="{F281B9DA-D373-46BD-B8DB-9F2BB44C54CC}">
  <ds:schemaRefs>
    <ds:schemaRef ds:uri="http://schemas.microsoft.com/office/2006/metadata/customXsn"/>
  </ds:schemaRefs>
</ds:datastoreItem>
</file>

<file path=customXml/itemProps3.xml><?xml version="1.0" encoding="utf-8"?>
<ds:datastoreItem xmlns:ds="http://schemas.openxmlformats.org/officeDocument/2006/customXml" ds:itemID="{0CAC513F-6BAC-4158-90B9-28537EA26AC0}">
  <ds:schemaRefs>
    <ds:schemaRef ds:uri="http://schemas.microsoft.com/sharepoint/events"/>
  </ds:schemaRefs>
</ds:datastoreItem>
</file>

<file path=customXml/itemProps4.xml><?xml version="1.0" encoding="utf-8"?>
<ds:datastoreItem xmlns:ds="http://schemas.openxmlformats.org/officeDocument/2006/customXml" ds:itemID="{CA7BAC53-17D3-4BE9-BF0F-C2C7B481A3C6}">
  <ds:schemaRefs>
    <ds:schemaRef ds:uri="http://schemas.microsoft.com/sharepoint/v3/contenttype/forms"/>
  </ds:schemaRefs>
</ds:datastoreItem>
</file>

<file path=customXml/itemProps5.xml><?xml version="1.0" encoding="utf-8"?>
<ds:datastoreItem xmlns:ds="http://schemas.openxmlformats.org/officeDocument/2006/customXml" ds:itemID="{7C149E0A-FB82-4BE2-AA7F-7126E8A45069}">
  <ds:schemaRefs>
    <ds:schemaRef ds:uri="http://purl.org/dc/terms/"/>
    <ds:schemaRef ds:uri="http://schemas.openxmlformats.org/package/2006/metadata/core-properties"/>
    <ds:schemaRef ds:uri="http://schemas.microsoft.com/office/2006/documentManagement/types"/>
    <ds:schemaRef ds:uri="1ae8a6b2-107c-4646-8b7e-ee1342eab54e"/>
    <ds:schemaRef ds:uri="90d1460b-9721-40e8-b215-cf4bf435d4a7"/>
    <ds:schemaRef ds:uri="http://purl.org/dc/elements/1.1/"/>
    <ds:schemaRef ds:uri="http://schemas.microsoft.com/office/2006/metadata/properties"/>
    <ds:schemaRef ds:uri="http://schemas.microsoft.com/office/infopath/2007/PartnerControls"/>
    <ds:schemaRef ds:uri="ae0e435a-fe70-4fa0-80ff-8beb0e0dc84a"/>
    <ds:schemaRef ds:uri="http://schemas.microsoft.com/sharepoint/v4"/>
    <ds:schemaRef ds:uri="24633fb7-c9ca-43d3-8898-2a7238632b84"/>
    <ds:schemaRef ds:uri="http://www.w3.org/XML/1998/namespace"/>
    <ds:schemaRef ds:uri="http://purl.org/dc/dcmitype/"/>
  </ds:schemaRefs>
</ds:datastoreItem>
</file>

<file path=customXml/itemProps6.xml><?xml version="1.0" encoding="utf-8"?>
<ds:datastoreItem xmlns:ds="http://schemas.openxmlformats.org/officeDocument/2006/customXml" ds:itemID="{8A1CAB81-7277-4158-AD49-397A736FDD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633fb7-c9ca-43d3-8898-2a7238632b84"/>
    <ds:schemaRef ds:uri="1ae8a6b2-107c-4646-8b7e-ee1342eab54e"/>
    <ds:schemaRef ds:uri="90d1460b-9721-40e8-b215-cf4bf435d4a7"/>
    <ds:schemaRef ds:uri="http://schemas.microsoft.com/sharepoint/v4"/>
    <ds:schemaRef ds:uri="ae0e435a-fe70-4fa0-80ff-8beb0e0dc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Standaard_K&amp;G</Template>
  <TotalTime>0</TotalTime>
  <Words>485</Words>
  <Application>Microsoft Office PowerPoint</Application>
  <PresentationFormat>Diavoorstelling (4:3)</PresentationFormat>
  <Paragraphs>70</Paragraphs>
  <Slides>12</Slides>
  <Notes>1</Notes>
  <HiddenSlides>0</HiddenSlides>
  <MMClips>0</MMClips>
  <ScaleCrop>false</ScaleCrop>
  <HeadingPairs>
    <vt:vector size="4" baseType="variant">
      <vt:variant>
        <vt:lpstr>Thema</vt:lpstr>
      </vt:variant>
      <vt:variant>
        <vt:i4>7</vt:i4>
      </vt:variant>
      <vt:variant>
        <vt:lpstr>Diatitels</vt:lpstr>
      </vt:variant>
      <vt:variant>
        <vt:i4>12</vt:i4>
      </vt:variant>
    </vt:vector>
  </HeadingPairs>
  <TitlesOfParts>
    <vt:vector size="19" baseType="lpstr">
      <vt:lpstr>4_KG Blauw</vt:lpstr>
      <vt:lpstr>_KindenGezin_v4</vt:lpstr>
      <vt:lpstr>KG Geel</vt:lpstr>
      <vt:lpstr>KG Rood</vt:lpstr>
      <vt:lpstr>1_KG Rood</vt:lpstr>
      <vt:lpstr>1_KG Groen</vt:lpstr>
      <vt:lpstr>2_KG Groen</vt:lpstr>
      <vt:lpstr>Doepakket</vt:lpstr>
      <vt:lpstr>PowerPoint-presentatie</vt:lpstr>
      <vt:lpstr>PowerPoint-presentatie</vt:lpstr>
      <vt:lpstr>Belang van de kinderopvang voor …</vt:lpstr>
      <vt:lpstr>Niet zomaar kinderopvang…</vt:lpstr>
      <vt:lpstr>Kwaliteitsvolle kinderopvang is sociale kinderopvang</vt:lpstr>
      <vt:lpstr>Sociale functie concreet…</vt:lpstr>
      <vt:lpstr>Weetje</vt:lpstr>
      <vt:lpstr>Inspirerende praktijken</vt:lpstr>
      <vt:lpstr>Pauze: 5 min </vt:lpstr>
      <vt:lpstr>Tijd voor actie! </vt:lpstr>
      <vt:lpstr>Tijd voor actie (bis)!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Doepakket</dc:title>
  <dc:creator/>
  <cp:lastModifiedBy/>
  <cp:revision>4</cp:revision>
  <dcterms:created xsi:type="dcterms:W3CDTF">2017-01-06T09:56:05Z</dcterms:created>
  <dcterms:modified xsi:type="dcterms:W3CDTF">2018-05-14T09:29:14Z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0x010100A6CD0FFB3815934EAAB1ABA4B1AFA66901001A76AF543301E24497B435013B92701000564B5F861908F74DA1D2BA50B1622CAA</vt:lpwstr>
  </property>
  <property fmtid="{D5CDD505-2E9C-101B-9397-08002B2CF9AE}" pid="3" name="KGTrefwoord">
    <vt:lpwstr/>
  </property>
  <property fmtid="{D5CDD505-2E9C-101B-9397-08002B2CF9AE}" pid="4" name="_dlc_DocIdItemGuid">
    <vt:lpwstr>eee83cac-936a-419b-8609-06c6302996d8</vt:lpwstr>
  </property>
</Properties>
</file>