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5"/>
    <p:sldMasterId id="2147483674" r:id="rId6"/>
    <p:sldMasterId id="2147483684" r:id="rId7"/>
    <p:sldMasterId id="2147483694" r:id="rId8"/>
  </p:sldMasterIdLst>
  <p:notesMasterIdLst>
    <p:notesMasterId r:id="rId36"/>
  </p:notesMasterIdLst>
  <p:sldIdLst>
    <p:sldId id="268" r:id="rId9"/>
    <p:sldId id="275" r:id="rId10"/>
    <p:sldId id="263" r:id="rId11"/>
    <p:sldId id="264" r:id="rId12"/>
    <p:sldId id="265" r:id="rId13"/>
    <p:sldId id="276" r:id="rId14"/>
    <p:sldId id="266" r:id="rId15"/>
    <p:sldId id="269" r:id="rId16"/>
    <p:sldId id="270" r:id="rId17"/>
    <p:sldId id="278" r:id="rId18"/>
    <p:sldId id="279" r:id="rId19"/>
    <p:sldId id="280" r:id="rId20"/>
    <p:sldId id="281" r:id="rId21"/>
    <p:sldId id="282" r:id="rId22"/>
    <p:sldId id="283" r:id="rId23"/>
    <p:sldId id="284" r:id="rId24"/>
    <p:sldId id="285" r:id="rId25"/>
    <p:sldId id="286" r:id="rId26"/>
    <p:sldId id="271" r:id="rId27"/>
    <p:sldId id="272" r:id="rId28"/>
    <p:sldId id="288" r:id="rId29"/>
    <p:sldId id="290" r:id="rId30"/>
    <p:sldId id="291" r:id="rId31"/>
    <p:sldId id="292" r:id="rId32"/>
    <p:sldId id="293" r:id="rId33"/>
    <p:sldId id="294" r:id="rId34"/>
    <p:sldId id="274" r:id="rId35"/>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BB4D"/>
    <a:srgbClr val="6794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EEFC13-B4B7-EF78-65B4-DEE91EE167FF}" v="2" dt="2020-01-13T12:15:53.165"/>
  </p1510:revLst>
</p1510:revInfo>
</file>

<file path=ppt/tableStyles.xml><?xml version="1.0" encoding="utf-8"?>
<a:tblStyleLst xmlns:a="http://schemas.openxmlformats.org/drawingml/2006/main" def="{5C22544A-7EE6-4342-B048-85BDC9FD1C3A}">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8" d="100"/>
          <a:sy n="78" d="100"/>
        </p:scale>
        <p:origin x="162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DD3BF8-8079-4F9E-805D-837187D08358}" type="datetimeFigureOut">
              <a:rPr lang="nl-BE" smtClean="0"/>
              <a:pPr/>
              <a:t>13/01/2020</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182E5-B06E-4D80-B2C9-9258E1C9ADE4}" type="slidenum">
              <a:rPr lang="nl-BE" smtClean="0"/>
              <a:pPr/>
              <a:t>‹#›</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1"/>
      </p:bgRef>
    </p:bg>
    <p:spTree>
      <p:nvGrpSpPr>
        <p:cNvPr id="1" name=""/>
        <p:cNvGrpSpPr/>
        <p:nvPr/>
      </p:nvGrpSpPr>
      <p:grpSpPr>
        <a:xfrm>
          <a:off x="0" y="0"/>
          <a:ext cx="0" cy="0"/>
          <a:chOff x="0" y="0"/>
          <a:chExt cx="0" cy="0"/>
        </a:xfrm>
      </p:grpSpPr>
      <p:pic>
        <p:nvPicPr>
          <p:cNvPr id="4" name="Picture 12" descr="_TVH7259_1.jpg"/>
          <p:cNvPicPr>
            <a:picLocks noChangeAspect="1"/>
          </p:cNvPicPr>
          <p:nvPr userDrawn="1"/>
        </p:nvPicPr>
        <p:blipFill>
          <a:blip r:embed="rId2" cstate="print"/>
          <a:srcRect/>
          <a:stretch>
            <a:fillRect/>
          </a:stretch>
        </p:blipFill>
        <p:spPr>
          <a:xfrm>
            <a:off x="216000" y="215999"/>
            <a:ext cx="8712000" cy="6429862"/>
          </a:xfrm>
          <a:prstGeom prst="roundRect">
            <a:avLst>
              <a:gd name="adj" fmla="val 2669"/>
            </a:avLst>
          </a:prstGeom>
          <a:solidFill>
            <a:srgbClr val="FFFFFF">
              <a:shade val="85000"/>
            </a:srgbClr>
          </a:solidFill>
          <a:ln>
            <a:noFill/>
          </a:ln>
          <a:effectLst/>
        </p:spPr>
      </p:pic>
      <p:sp>
        <p:nvSpPr>
          <p:cNvPr id="6" name="Tijdelijke aanduiding voor tekst 4"/>
          <p:cNvSpPr>
            <a:spLocks noGrp="1"/>
          </p:cNvSpPr>
          <p:nvPr>
            <p:ph type="body" sz="quarter" idx="11" hasCustomPrompt="1"/>
          </p:nvPr>
        </p:nvSpPr>
        <p:spPr>
          <a:xfrm>
            <a:off x="412115" y="5047961"/>
            <a:ext cx="8328025" cy="621320"/>
          </a:xfrm>
          <a:prstGeom prst="rect">
            <a:avLst/>
          </a:prstGeom>
        </p:spPr>
        <p:txBody>
          <a:bodyPr>
            <a:noAutofit/>
          </a:bodyPr>
          <a:lstStyle>
            <a:lvl1pPr algn="ctr">
              <a:buFontTx/>
              <a:buNone/>
              <a:defRPr kumimoji="0" lang="nl-NL" sz="3000" b="0" i="0" u="none" strike="noStrike" kern="1200" cap="none" spc="0" normalizeH="0" baseline="0" dirty="0" smtClean="0">
                <a:ln>
                  <a:noFill/>
                </a:ln>
                <a:solidFill>
                  <a:schemeClr val="bg1"/>
                </a:solidFill>
                <a:effectLst/>
                <a:uLnTx/>
                <a:uFillTx/>
                <a:latin typeface="+mn-lt"/>
                <a:ea typeface="+mn-ea"/>
                <a:cs typeface="Neo Sans Pro"/>
              </a:defRPr>
            </a:lvl1pPr>
            <a:lvl2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2pPr>
            <a:lvl3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3pPr>
            <a:lvl4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4pPr>
            <a:lvl5pPr>
              <a:defRPr kumimoji="0" lang="nl-BE" sz="3000" b="0" i="0" u="none" strike="noStrike" kern="1200" cap="none" spc="0" normalizeH="0" baseline="0" dirty="0">
                <a:ln>
                  <a:noFill/>
                </a:ln>
                <a:solidFill>
                  <a:schemeClr val="bg1"/>
                </a:solidFill>
                <a:effectLst/>
                <a:uLnTx/>
                <a:uFillTx/>
                <a:latin typeface="Neo Sans Pro"/>
                <a:ea typeface="+mn-ea"/>
                <a:cs typeface="Neo Sans Pro"/>
              </a:defRPr>
            </a:lvl5pPr>
          </a:lstStyle>
          <a:p>
            <a:pPr lvl="0"/>
            <a:r>
              <a:rPr lang="nl-BE" dirty="0"/>
              <a:t>Subtitel</a:t>
            </a:r>
          </a:p>
        </p:txBody>
      </p:sp>
      <p:sp>
        <p:nvSpPr>
          <p:cNvPr id="7" name="Title 11"/>
          <p:cNvSpPr>
            <a:spLocks noGrp="1"/>
          </p:cNvSpPr>
          <p:nvPr>
            <p:ph type="title" hasCustomPrompt="1"/>
          </p:nvPr>
        </p:nvSpPr>
        <p:spPr>
          <a:xfrm>
            <a:off x="311150" y="4220632"/>
            <a:ext cx="8534400" cy="745066"/>
          </a:xfrm>
          <a:prstGeom prst="rect">
            <a:avLst/>
          </a:prstGeom>
        </p:spPr>
        <p:txBody>
          <a:bodyPr>
            <a:noAutofit/>
          </a:bodyPr>
          <a:lstStyle>
            <a:lvl1pPr algn="ctr">
              <a:defRPr sz="4000" b="1">
                <a:solidFill>
                  <a:schemeClr val="bg1"/>
                </a:solidFill>
              </a:defRPr>
            </a:lvl1pPr>
          </a:lstStyle>
          <a:p>
            <a:r>
              <a:rPr lang="nl-NL" dirty="0"/>
              <a:t>Titel presentatie</a:t>
            </a:r>
            <a:endParaRPr lang="en-US" dirty="0"/>
          </a:p>
        </p:txBody>
      </p:sp>
      <p:sp>
        <p:nvSpPr>
          <p:cNvPr id="8" name="Tijdelijke aanduiding voor datum 3"/>
          <p:cNvSpPr>
            <a:spLocks noGrp="1"/>
          </p:cNvSpPr>
          <p:nvPr>
            <p:ph type="dt" sz="half" idx="10"/>
          </p:nvPr>
        </p:nvSpPr>
        <p:spPr>
          <a:xfrm>
            <a:off x="6660232" y="6093296"/>
            <a:ext cx="2133600" cy="365125"/>
          </a:xfrm>
          <a:prstGeom prst="rect">
            <a:avLst/>
          </a:prstGeom>
        </p:spPr>
        <p:txBody>
          <a:bodyPr/>
          <a:lstStyle>
            <a:lvl1pPr algn="r">
              <a:defRPr baseline="0">
                <a:solidFill>
                  <a:schemeClr val="bg1"/>
                </a:solidFill>
                <a:latin typeface="Verdana" pitchFamily="34" charset="0"/>
              </a:defRPr>
            </a:lvl1pPr>
          </a:lstStyle>
          <a:p>
            <a:fld id="{6BA71D4F-5A1B-4830-8D71-24F614DE1599}" type="datetimeFigureOut">
              <a:rPr lang="nl-BE" smtClean="0"/>
              <a:pPr/>
              <a:t>13/01/2020</a:t>
            </a:fld>
            <a:endParaRPr lang="nl-BE" dirty="0"/>
          </a:p>
        </p:txBody>
      </p:sp>
      <p:pic>
        <p:nvPicPr>
          <p:cNvPr id="9" name="Picture 6" descr="KG_logo_NEG.eps"/>
          <p:cNvPicPr>
            <a:picLocks noChangeAspect="1"/>
          </p:cNvPicPr>
          <p:nvPr userDrawn="1"/>
        </p:nvPicPr>
        <p:blipFill>
          <a:blip r:embed="rId3" cstate="print"/>
          <a:stretch>
            <a:fillRect/>
          </a:stretch>
        </p:blipFill>
        <p:spPr>
          <a:xfrm>
            <a:off x="3651250" y="5895181"/>
            <a:ext cx="1854200" cy="516629"/>
          </a:xfrm>
          <a:prstGeom prst="rect">
            <a:avLst/>
          </a:prstGeom>
          <a:effectLst>
            <a:outerShdw blurRad="127000" dist="38100" dir="2700000">
              <a:srgbClr val="000000">
                <a:alpha val="24000"/>
              </a:srgbClr>
            </a:outerShdw>
          </a:effectLst>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Klik om stijl te bewerken</a:t>
            </a:r>
            <a:endParaRPr lang="nl-BE"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1"/>
      </p:bgRef>
    </p:bg>
    <p:spTree>
      <p:nvGrpSpPr>
        <p:cNvPr id="1" name=""/>
        <p:cNvGrpSpPr/>
        <p:nvPr/>
      </p:nvGrpSpPr>
      <p:grpSpPr>
        <a:xfrm>
          <a:off x="0" y="0"/>
          <a:ext cx="0" cy="0"/>
          <a:chOff x="0" y="0"/>
          <a:chExt cx="0" cy="0"/>
        </a:xfrm>
      </p:grpSpPr>
      <p:pic>
        <p:nvPicPr>
          <p:cNvPr id="4" name="Picture 12" descr="_TVH7259_1.jpg"/>
          <p:cNvPicPr>
            <a:picLocks noChangeAspect="1"/>
          </p:cNvPicPr>
          <p:nvPr userDrawn="1"/>
        </p:nvPicPr>
        <p:blipFill>
          <a:blip r:embed="rId2" cstate="print"/>
          <a:srcRect/>
          <a:stretch>
            <a:fillRect/>
          </a:stretch>
        </p:blipFill>
        <p:spPr>
          <a:xfrm>
            <a:off x="216000" y="215999"/>
            <a:ext cx="8712000" cy="6429862"/>
          </a:xfrm>
          <a:prstGeom prst="roundRect">
            <a:avLst>
              <a:gd name="adj" fmla="val 2669"/>
            </a:avLst>
          </a:prstGeom>
          <a:solidFill>
            <a:srgbClr val="FFFFFF">
              <a:shade val="85000"/>
            </a:srgbClr>
          </a:solidFill>
          <a:ln>
            <a:noFill/>
          </a:ln>
          <a:effectLst/>
        </p:spPr>
      </p:pic>
      <p:sp>
        <p:nvSpPr>
          <p:cNvPr id="6" name="Tijdelijke aanduiding voor tekst 4"/>
          <p:cNvSpPr>
            <a:spLocks noGrp="1"/>
          </p:cNvSpPr>
          <p:nvPr>
            <p:ph type="body" sz="quarter" idx="11" hasCustomPrompt="1"/>
          </p:nvPr>
        </p:nvSpPr>
        <p:spPr>
          <a:xfrm>
            <a:off x="412115" y="5047961"/>
            <a:ext cx="8328025" cy="621320"/>
          </a:xfrm>
          <a:prstGeom prst="rect">
            <a:avLst/>
          </a:prstGeom>
        </p:spPr>
        <p:txBody>
          <a:bodyPr>
            <a:noAutofit/>
          </a:bodyPr>
          <a:lstStyle>
            <a:lvl1pPr algn="ctr">
              <a:buFontTx/>
              <a:buNone/>
              <a:defRPr kumimoji="0" lang="nl-NL" sz="3000" b="0" i="0" u="none" strike="noStrike" kern="1200" cap="none" spc="0" normalizeH="0" baseline="0" dirty="0" smtClean="0">
                <a:ln>
                  <a:noFill/>
                </a:ln>
                <a:solidFill>
                  <a:schemeClr val="bg1"/>
                </a:solidFill>
                <a:effectLst/>
                <a:uLnTx/>
                <a:uFillTx/>
                <a:latin typeface="+mn-lt"/>
                <a:ea typeface="+mn-ea"/>
                <a:cs typeface="Neo Sans Pro"/>
              </a:defRPr>
            </a:lvl1pPr>
            <a:lvl2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2pPr>
            <a:lvl3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3pPr>
            <a:lvl4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4pPr>
            <a:lvl5pPr>
              <a:defRPr kumimoji="0" lang="nl-BE" sz="3000" b="0" i="0" u="none" strike="noStrike" kern="1200" cap="none" spc="0" normalizeH="0" baseline="0" dirty="0">
                <a:ln>
                  <a:noFill/>
                </a:ln>
                <a:solidFill>
                  <a:schemeClr val="bg1"/>
                </a:solidFill>
                <a:effectLst/>
                <a:uLnTx/>
                <a:uFillTx/>
                <a:latin typeface="Neo Sans Pro"/>
                <a:ea typeface="+mn-ea"/>
                <a:cs typeface="Neo Sans Pro"/>
              </a:defRPr>
            </a:lvl5pPr>
          </a:lstStyle>
          <a:p>
            <a:pPr lvl="0"/>
            <a:r>
              <a:rPr lang="nl-BE" dirty="0"/>
              <a:t>Subtitel</a:t>
            </a:r>
          </a:p>
        </p:txBody>
      </p:sp>
      <p:sp>
        <p:nvSpPr>
          <p:cNvPr id="7" name="Title 11"/>
          <p:cNvSpPr>
            <a:spLocks noGrp="1"/>
          </p:cNvSpPr>
          <p:nvPr>
            <p:ph type="title" hasCustomPrompt="1"/>
          </p:nvPr>
        </p:nvSpPr>
        <p:spPr>
          <a:xfrm>
            <a:off x="311150" y="4220632"/>
            <a:ext cx="8534400" cy="745066"/>
          </a:xfrm>
          <a:prstGeom prst="rect">
            <a:avLst/>
          </a:prstGeom>
        </p:spPr>
        <p:txBody>
          <a:bodyPr/>
          <a:lstStyle>
            <a:lvl1pPr algn="ctr">
              <a:defRPr sz="4000" b="1">
                <a:solidFill>
                  <a:schemeClr val="bg1"/>
                </a:solidFill>
              </a:defRPr>
            </a:lvl1pPr>
          </a:lstStyle>
          <a:p>
            <a:r>
              <a:rPr lang="nl-NL" dirty="0"/>
              <a:t>Titel presentatie</a:t>
            </a:r>
            <a:endParaRPr lang="en-US" dirty="0"/>
          </a:p>
        </p:txBody>
      </p:sp>
      <p:sp>
        <p:nvSpPr>
          <p:cNvPr id="8" name="Tijdelijke aanduiding voor datum 3"/>
          <p:cNvSpPr>
            <a:spLocks noGrp="1"/>
          </p:cNvSpPr>
          <p:nvPr>
            <p:ph type="dt" sz="half" idx="10"/>
          </p:nvPr>
        </p:nvSpPr>
        <p:spPr>
          <a:xfrm>
            <a:off x="6660232" y="6093296"/>
            <a:ext cx="2133600" cy="365125"/>
          </a:xfrm>
          <a:prstGeom prst="rect">
            <a:avLst/>
          </a:prstGeom>
        </p:spPr>
        <p:txBody>
          <a:bodyPr/>
          <a:lstStyle>
            <a:lvl1pPr algn="r">
              <a:defRPr baseline="0">
                <a:solidFill>
                  <a:schemeClr val="bg1"/>
                </a:solidFill>
                <a:latin typeface="Verdana" pitchFamily="34" charset="0"/>
              </a:defRPr>
            </a:lvl1pPr>
          </a:lstStyle>
          <a:p>
            <a:fld id="{6BA71D4F-5A1B-4830-8D71-24F614DE1599}" type="datetimeFigureOut">
              <a:rPr lang="nl-BE" smtClean="0"/>
              <a:pPr/>
              <a:t>13/01/2020</a:t>
            </a:fld>
            <a:endParaRPr lang="nl-BE" dirty="0"/>
          </a:p>
        </p:txBody>
      </p:sp>
      <p:pic>
        <p:nvPicPr>
          <p:cNvPr id="9" name="Picture 6" descr="KG_logo_NEG.eps"/>
          <p:cNvPicPr>
            <a:picLocks noChangeAspect="1"/>
          </p:cNvPicPr>
          <p:nvPr userDrawn="1"/>
        </p:nvPicPr>
        <p:blipFill>
          <a:blip r:embed="rId3" cstate="print"/>
          <a:stretch>
            <a:fillRect/>
          </a:stretch>
        </p:blipFill>
        <p:spPr>
          <a:xfrm>
            <a:off x="3651250" y="5895181"/>
            <a:ext cx="1854200" cy="516629"/>
          </a:xfrm>
          <a:prstGeom prst="rect">
            <a:avLst/>
          </a:prstGeom>
          <a:effectLst>
            <a:outerShdw blurRad="127000" dist="38100" dir="2700000">
              <a:srgbClr val="000000">
                <a:alpha val="24000"/>
              </a:srgbClr>
            </a:outerShdw>
          </a:effectLst>
        </p:spPr>
      </p:pic>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31640" y="1600200"/>
            <a:ext cx="7355160" cy="4525963"/>
          </a:xfrm>
        </p:spPr>
        <p:txBody>
          <a:bodyPr/>
          <a:lstStyle>
            <a:lvl1pPr>
              <a:defRPr sz="2000"/>
            </a:lvl1pPr>
            <a:lvl2pPr>
              <a:defRPr sz="1800"/>
            </a:lvl2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6" name="Tijdelijke aanduiding voor dianummer 5"/>
          <p:cNvSpPr>
            <a:spLocks noGrp="1"/>
          </p:cNvSpPr>
          <p:nvPr>
            <p:ph type="sldNum" sz="quarter" idx="12"/>
          </p:nvPr>
        </p:nvSpPr>
        <p:spPr/>
        <p:txBody>
          <a:bodyPr/>
          <a:lstStyle/>
          <a:p>
            <a:fld id="{06F4DF2D-8240-498E-8A93-CD5FB303BDC3}" type="slidenum">
              <a:rPr lang="nl-BE" smtClean="0"/>
              <a:pPr/>
              <a:t>‹#›</a:t>
            </a:fld>
            <a:endParaRPr lang="nl-BE"/>
          </a:p>
        </p:txBody>
      </p:sp>
      <p:sp>
        <p:nvSpPr>
          <p:cNvPr id="7"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199"/>
            <a:ext cx="3960000" cy="45360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p:cNvSpPr>
            <a:spLocks noGrp="1"/>
          </p:cNvSpPr>
          <p:nvPr>
            <p:ph sz="half" idx="2"/>
          </p:nvPr>
        </p:nvSpPr>
        <p:spPr>
          <a:xfrm>
            <a:off x="4716456" y="1600199"/>
            <a:ext cx="3960000" cy="4536000"/>
          </a:xfrm>
        </p:spPr>
        <p:txBody>
          <a:bodyPr/>
          <a:lstStyle>
            <a:lvl1pPr>
              <a:defRPr sz="2000"/>
            </a:lvl1pPr>
            <a:lvl2pPr>
              <a:defRPr sz="1800" baseline="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zonder foto">
    <p:spTree>
      <p:nvGrpSpPr>
        <p:cNvPr id="1" name=""/>
        <p:cNvGrpSpPr/>
        <p:nvPr/>
      </p:nvGrpSpPr>
      <p:grpSpPr>
        <a:xfrm>
          <a:off x="0" y="0"/>
          <a:ext cx="0" cy="0"/>
          <a:chOff x="0" y="0"/>
          <a:chExt cx="0" cy="0"/>
        </a:xfrm>
      </p:grpSpPr>
      <p:sp>
        <p:nvSpPr>
          <p:cNvPr id="10" name="Text Placeholder 14"/>
          <p:cNvSpPr>
            <a:spLocks noGrp="1"/>
          </p:cNvSpPr>
          <p:nvPr>
            <p:ph type="body" sz="quarter" idx="10" hasCustomPrompt="1"/>
          </p:nvPr>
        </p:nvSpPr>
        <p:spPr>
          <a:xfrm>
            <a:off x="179388" y="2822576"/>
            <a:ext cx="8785225" cy="809624"/>
          </a:xfrm>
          <a:effectLst/>
        </p:spPr>
        <p:txBody>
          <a:bodyPr>
            <a:noAutofit/>
          </a:bodyPr>
          <a:lstStyle>
            <a:lvl1pPr algn="ctr">
              <a:buNone/>
              <a:defRPr kumimoji="0" lang="en-US" sz="4000" b="1" i="0" u="none" strike="noStrike" kern="1200" cap="none" spc="0" normalizeH="0" baseline="0" noProof="0" dirty="0" smtClean="0">
                <a:ln>
                  <a:noFill/>
                </a:ln>
                <a:solidFill>
                  <a:schemeClr val="accent3"/>
                </a:solidFill>
                <a:effectLst/>
                <a:uLnTx/>
                <a:uFillTx/>
                <a:latin typeface="+mj-lt"/>
                <a:ea typeface="+mn-ea"/>
                <a:cs typeface="Neo Sans Pro"/>
              </a:defRPr>
            </a:lvl1pPr>
            <a:lvl2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2pPr>
            <a:lvl3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3pPr>
            <a:lvl4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4pPr>
            <a:lvl5pPr>
              <a:defRPr kumimoji="0" lang="en-US" sz="4000" b="1" i="0" u="none" strike="noStrike" kern="1200" cap="none" spc="0" normalizeH="0" baseline="0" noProof="0" dirty="0" smtClean="0">
                <a:ln>
                  <a:noFill/>
                </a:ln>
                <a:solidFill>
                  <a:srgbClr val="6794B1"/>
                </a:solidFill>
                <a:effectLst/>
                <a:uLnTx/>
                <a:uFillTx/>
                <a:latin typeface="Neo Sans Pro"/>
                <a:ea typeface="+mn-ea"/>
                <a:cs typeface="Neo Sans Pro"/>
              </a:defRPr>
            </a:lvl5pPr>
          </a:lstStyle>
          <a:p>
            <a:pPr lvl="0"/>
            <a:r>
              <a:rPr lang="nl-BE" dirty="0"/>
              <a:t>Titel</a:t>
            </a:r>
            <a:endParaRPr lang="en-US" dirty="0"/>
          </a:p>
        </p:txBody>
      </p:sp>
      <p:sp>
        <p:nvSpPr>
          <p:cNvPr id="12" name="Text Placeholder 21"/>
          <p:cNvSpPr>
            <a:spLocks noGrp="1"/>
          </p:cNvSpPr>
          <p:nvPr>
            <p:ph type="body" sz="quarter" idx="12" hasCustomPrompt="1"/>
          </p:nvPr>
        </p:nvSpPr>
        <p:spPr>
          <a:xfrm>
            <a:off x="179388" y="3632200"/>
            <a:ext cx="8785225" cy="901700"/>
          </a:xfrm>
        </p:spPr>
        <p:txBody>
          <a:bodyPr/>
          <a:lstStyle>
            <a:lvl1pPr algn="ctr">
              <a:buNone/>
              <a:defRPr kumimoji="0" lang="nl-BE" sz="2400" b="0" i="0" u="none" strike="noStrike" kern="1200" cap="none" spc="0" normalizeH="0" baseline="0" noProof="0" dirty="0" smtClean="0">
                <a:ln>
                  <a:noFill/>
                </a:ln>
                <a:solidFill>
                  <a:schemeClr val="accent3"/>
                </a:solidFill>
                <a:effectLst/>
                <a:uLnTx/>
                <a:uFillTx/>
                <a:latin typeface="+mj-lt"/>
                <a:ea typeface="+mn-ea"/>
                <a:cs typeface="Neo Sans Pro Light"/>
              </a:defRPr>
            </a:lvl1pPr>
          </a:lstStyle>
          <a:p>
            <a:pPr lvl="0"/>
            <a:r>
              <a:rPr lang="nl-BE" dirty="0"/>
              <a:t>Subtitel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200"/>
            <a:ext cx="388424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
        <p:nvSpPr>
          <p:cNvPr id="10" name="Tijdelijke aanduiding voor inhoud 10"/>
          <p:cNvSpPr>
            <a:spLocks noGrp="1"/>
          </p:cNvSpPr>
          <p:nvPr>
            <p:ph sz="quarter" idx="15"/>
          </p:nvPr>
        </p:nvSpPr>
        <p:spPr>
          <a:xfrm>
            <a:off x="5076006" y="1591302"/>
            <a:ext cx="3600450" cy="3384550"/>
          </a:xfrm>
          <a:prstGeom prst="roundRect">
            <a:avLst>
              <a:gd name="adj" fmla="val 5088"/>
            </a:avLst>
          </a:prstGeom>
          <a:noFill/>
          <a:ln>
            <a:noFill/>
          </a:ln>
          <a:effectLst/>
        </p:spPr>
        <p:style>
          <a:lnRef idx="1">
            <a:schemeClr val="accent1"/>
          </a:lnRef>
          <a:fillRef idx="3">
            <a:schemeClr val="accent1"/>
          </a:fillRef>
          <a:effectRef idx="2">
            <a:schemeClr val="accent1"/>
          </a:effectRef>
          <a:fontRef idx="none"/>
        </p:style>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11560"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611560"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p:cNvSpPr>
            <a:spLocks noGrp="1"/>
          </p:cNvSpPr>
          <p:nvPr>
            <p:ph type="body" sz="quarter" idx="3"/>
          </p:nvPr>
        </p:nvSpPr>
        <p:spPr>
          <a:xfrm>
            <a:off x="4752456"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p:nvPr>
        </p:nvSpPr>
        <p:spPr>
          <a:xfrm>
            <a:off x="4752456"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atum 6"/>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9" name="Tijdelijke aanduiding voor dianummer 8"/>
          <p:cNvSpPr>
            <a:spLocks noGrp="1"/>
          </p:cNvSpPr>
          <p:nvPr>
            <p:ph type="sldNum" sz="quarter" idx="12"/>
          </p:nvPr>
        </p:nvSpPr>
        <p:spPr/>
        <p:txBody>
          <a:bodyPr/>
          <a:lstStyle/>
          <a:p>
            <a:fld id="{06F4DF2D-8240-498E-8A93-CD5FB303BDC3}" type="slidenum">
              <a:rPr lang="nl-BE" smtClean="0"/>
              <a:pPr/>
              <a:t>‹#›</a:t>
            </a:fld>
            <a:endParaRPr lang="nl-BE"/>
          </a:p>
        </p:txBody>
      </p:sp>
      <p:sp>
        <p:nvSpPr>
          <p:cNvPr id="10"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5" name="Tijdelijke aanduiding voor dianummer 4"/>
          <p:cNvSpPr>
            <a:spLocks noGrp="1"/>
          </p:cNvSpPr>
          <p:nvPr>
            <p:ph type="sldNum" sz="quarter" idx="12"/>
          </p:nvPr>
        </p:nvSpPr>
        <p:spPr/>
        <p:txBody>
          <a:bodyPr/>
          <a:lstStyle/>
          <a:p>
            <a:fld id="{06F4DF2D-8240-498E-8A93-CD5FB303BDC3}" type="slidenum">
              <a:rPr lang="nl-BE" smtClean="0"/>
              <a:pPr/>
              <a:t>‹#›</a:t>
            </a:fld>
            <a:endParaRPr lang="nl-BE"/>
          </a:p>
        </p:txBody>
      </p:sp>
      <p:sp>
        <p:nvSpPr>
          <p:cNvPr id="6"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4" name="Tijdelijke aanduiding voor dianummer 3"/>
          <p:cNvSpPr>
            <a:spLocks noGrp="1"/>
          </p:cNvSpPr>
          <p:nvPr>
            <p:ph type="sldNum" sz="quarter" idx="12"/>
          </p:nvPr>
        </p:nvSpPr>
        <p:spPr/>
        <p:txBody>
          <a:bodyPr/>
          <a:lstStyle/>
          <a:p>
            <a:fld id="{06F4DF2D-8240-498E-8A93-CD5FB303BDC3}" type="slidenum">
              <a:rPr lang="nl-BE" smtClean="0"/>
              <a:pPr/>
              <a:t>‹#›</a:t>
            </a:fld>
            <a:endParaRPr lang="nl-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1412776"/>
            <a:ext cx="5111750" cy="4713387"/>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p:cNvSpPr>
            <a:spLocks noGrp="1"/>
          </p:cNvSpPr>
          <p:nvPr>
            <p:ph type="body" sz="half" idx="2"/>
          </p:nvPr>
        </p:nvSpPr>
        <p:spPr>
          <a:xfrm>
            <a:off x="611560" y="1435100"/>
            <a:ext cx="2853953" cy="4691063"/>
          </a:xfrm>
        </p:spPr>
        <p:txBody>
          <a:bodyPr/>
          <a:lstStyle>
            <a:lvl1pPr marL="0" indent="0">
              <a:buNone/>
              <a:defRPr sz="14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31640" y="1600200"/>
            <a:ext cx="7355160" cy="4525963"/>
          </a:xfrm>
        </p:spPr>
        <p:txBody>
          <a:bodyPr/>
          <a:lstStyle>
            <a:lvl1pPr>
              <a:defRPr sz="2000" baseline="0"/>
            </a:lvl1pPr>
            <a:lvl2pPr>
              <a:defRPr sz="1800" baseline="0"/>
            </a:lvl2pPr>
            <a:lvl3pPr>
              <a:defRPr baseline="0"/>
            </a:lvl3pPr>
            <a:lvl4pPr>
              <a:defRPr baseline="0"/>
            </a:lvl4pPr>
            <a:lvl5pPr>
              <a:defRPr baseline="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6" name="Tijdelijke aanduiding voor dianummer 5"/>
          <p:cNvSpPr>
            <a:spLocks noGrp="1"/>
          </p:cNvSpPr>
          <p:nvPr>
            <p:ph type="sldNum" sz="quarter" idx="12"/>
          </p:nvPr>
        </p:nvSpPr>
        <p:spPr/>
        <p:txBody>
          <a:bodyPr/>
          <a:lstStyle/>
          <a:p>
            <a:fld id="{06F4DF2D-8240-498E-8A93-CD5FB303BDC3}" type="slidenum">
              <a:rPr lang="nl-BE" smtClean="0"/>
              <a:pPr/>
              <a:t>‹#›</a:t>
            </a:fld>
            <a:endParaRPr lang="nl-BE"/>
          </a:p>
        </p:txBody>
      </p:sp>
      <p:sp>
        <p:nvSpPr>
          <p:cNvPr id="7"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dirty="0"/>
              <a:t>Klik om de stijl te bewerken</a:t>
            </a:r>
            <a:endParaRPr lang="nl-BE"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a:t>
            </a:fld>
            <a:endParaRPr lang="nl-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1"/>
      </p:bgRef>
    </p:bg>
    <p:spTree>
      <p:nvGrpSpPr>
        <p:cNvPr id="1" name=""/>
        <p:cNvGrpSpPr/>
        <p:nvPr/>
      </p:nvGrpSpPr>
      <p:grpSpPr>
        <a:xfrm>
          <a:off x="0" y="0"/>
          <a:ext cx="0" cy="0"/>
          <a:chOff x="0" y="0"/>
          <a:chExt cx="0" cy="0"/>
        </a:xfrm>
      </p:grpSpPr>
      <p:pic>
        <p:nvPicPr>
          <p:cNvPr id="4" name="Picture 12" descr="_TVH7259_1.jpg"/>
          <p:cNvPicPr>
            <a:picLocks noChangeAspect="1"/>
          </p:cNvPicPr>
          <p:nvPr userDrawn="1"/>
        </p:nvPicPr>
        <p:blipFill>
          <a:blip r:embed="rId2" cstate="print"/>
          <a:srcRect/>
          <a:stretch>
            <a:fillRect/>
          </a:stretch>
        </p:blipFill>
        <p:spPr>
          <a:xfrm>
            <a:off x="216000" y="215999"/>
            <a:ext cx="8712000" cy="6429862"/>
          </a:xfrm>
          <a:prstGeom prst="roundRect">
            <a:avLst>
              <a:gd name="adj" fmla="val 2669"/>
            </a:avLst>
          </a:prstGeom>
          <a:solidFill>
            <a:srgbClr val="FFFFFF">
              <a:shade val="85000"/>
            </a:srgbClr>
          </a:solidFill>
          <a:ln>
            <a:noFill/>
          </a:ln>
          <a:effectLst/>
        </p:spPr>
      </p:pic>
      <p:sp>
        <p:nvSpPr>
          <p:cNvPr id="6" name="Tijdelijke aanduiding voor tekst 4"/>
          <p:cNvSpPr>
            <a:spLocks noGrp="1"/>
          </p:cNvSpPr>
          <p:nvPr>
            <p:ph type="body" sz="quarter" idx="11" hasCustomPrompt="1"/>
          </p:nvPr>
        </p:nvSpPr>
        <p:spPr>
          <a:xfrm>
            <a:off x="412115" y="5047961"/>
            <a:ext cx="8328025" cy="621320"/>
          </a:xfrm>
          <a:prstGeom prst="rect">
            <a:avLst/>
          </a:prstGeom>
        </p:spPr>
        <p:txBody>
          <a:bodyPr>
            <a:noAutofit/>
          </a:bodyPr>
          <a:lstStyle>
            <a:lvl1pPr algn="ctr">
              <a:buFontTx/>
              <a:buNone/>
              <a:defRPr kumimoji="0" lang="nl-NL" sz="3000" b="0" i="0" u="none" strike="noStrike" kern="1200" cap="none" spc="0" normalizeH="0" baseline="0" dirty="0" smtClean="0">
                <a:ln>
                  <a:noFill/>
                </a:ln>
                <a:solidFill>
                  <a:schemeClr val="bg1"/>
                </a:solidFill>
                <a:effectLst/>
                <a:uLnTx/>
                <a:uFillTx/>
                <a:latin typeface="+mn-lt"/>
                <a:ea typeface="+mn-ea"/>
                <a:cs typeface="Neo Sans Pro"/>
              </a:defRPr>
            </a:lvl1pPr>
            <a:lvl2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2pPr>
            <a:lvl3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3pPr>
            <a:lvl4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4pPr>
            <a:lvl5pPr>
              <a:defRPr kumimoji="0" lang="nl-BE" sz="3000" b="0" i="0" u="none" strike="noStrike" kern="1200" cap="none" spc="0" normalizeH="0" baseline="0" dirty="0">
                <a:ln>
                  <a:noFill/>
                </a:ln>
                <a:solidFill>
                  <a:schemeClr val="bg1"/>
                </a:solidFill>
                <a:effectLst/>
                <a:uLnTx/>
                <a:uFillTx/>
                <a:latin typeface="Neo Sans Pro"/>
                <a:ea typeface="+mn-ea"/>
                <a:cs typeface="Neo Sans Pro"/>
              </a:defRPr>
            </a:lvl5pPr>
          </a:lstStyle>
          <a:p>
            <a:pPr lvl="0"/>
            <a:r>
              <a:rPr lang="nl-BE" dirty="0"/>
              <a:t>Subtitel</a:t>
            </a:r>
          </a:p>
        </p:txBody>
      </p:sp>
      <p:sp>
        <p:nvSpPr>
          <p:cNvPr id="7" name="Title 11"/>
          <p:cNvSpPr>
            <a:spLocks noGrp="1"/>
          </p:cNvSpPr>
          <p:nvPr>
            <p:ph type="title" hasCustomPrompt="1"/>
          </p:nvPr>
        </p:nvSpPr>
        <p:spPr>
          <a:xfrm>
            <a:off x="311150" y="4220632"/>
            <a:ext cx="8534400" cy="745066"/>
          </a:xfrm>
          <a:prstGeom prst="rect">
            <a:avLst/>
          </a:prstGeom>
        </p:spPr>
        <p:txBody>
          <a:bodyPr/>
          <a:lstStyle>
            <a:lvl1pPr algn="ctr">
              <a:defRPr sz="4000" b="1">
                <a:solidFill>
                  <a:schemeClr val="bg1"/>
                </a:solidFill>
              </a:defRPr>
            </a:lvl1pPr>
          </a:lstStyle>
          <a:p>
            <a:r>
              <a:rPr lang="nl-NL" dirty="0"/>
              <a:t>Titel presentatie</a:t>
            </a:r>
            <a:endParaRPr lang="en-US" dirty="0"/>
          </a:p>
        </p:txBody>
      </p:sp>
      <p:sp>
        <p:nvSpPr>
          <p:cNvPr id="8" name="Tijdelijke aanduiding voor datum 3"/>
          <p:cNvSpPr>
            <a:spLocks noGrp="1"/>
          </p:cNvSpPr>
          <p:nvPr>
            <p:ph type="dt" sz="half" idx="10"/>
          </p:nvPr>
        </p:nvSpPr>
        <p:spPr>
          <a:xfrm>
            <a:off x="6660232" y="6093296"/>
            <a:ext cx="2133600" cy="365125"/>
          </a:xfrm>
          <a:prstGeom prst="rect">
            <a:avLst/>
          </a:prstGeom>
        </p:spPr>
        <p:txBody>
          <a:bodyPr/>
          <a:lstStyle>
            <a:lvl1pPr algn="r">
              <a:defRPr baseline="0">
                <a:solidFill>
                  <a:schemeClr val="bg1"/>
                </a:solidFill>
                <a:latin typeface="Verdana" pitchFamily="34" charset="0"/>
              </a:defRPr>
            </a:lvl1pPr>
          </a:lstStyle>
          <a:p>
            <a:fld id="{6BA71D4F-5A1B-4830-8D71-24F614DE1599}" type="datetimeFigureOut">
              <a:rPr lang="nl-BE" smtClean="0"/>
              <a:pPr/>
              <a:t>13/01/2020</a:t>
            </a:fld>
            <a:endParaRPr lang="nl-BE" dirty="0"/>
          </a:p>
        </p:txBody>
      </p:sp>
      <p:pic>
        <p:nvPicPr>
          <p:cNvPr id="9" name="Picture 6" descr="KG_logo_NEG.eps"/>
          <p:cNvPicPr>
            <a:picLocks noChangeAspect="1"/>
          </p:cNvPicPr>
          <p:nvPr userDrawn="1"/>
        </p:nvPicPr>
        <p:blipFill>
          <a:blip r:embed="rId3" cstate="print"/>
          <a:stretch>
            <a:fillRect/>
          </a:stretch>
        </p:blipFill>
        <p:spPr>
          <a:xfrm>
            <a:off x="3651250" y="5895181"/>
            <a:ext cx="1854200" cy="516629"/>
          </a:xfrm>
          <a:prstGeom prst="rect">
            <a:avLst/>
          </a:prstGeom>
          <a:effectLst>
            <a:outerShdw blurRad="127000" dist="38100" dir="2700000">
              <a:srgbClr val="000000">
                <a:alpha val="24000"/>
              </a:srgbClr>
            </a:outerShdw>
          </a:effectLst>
        </p:spPr>
      </p:pic>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31640" y="1600200"/>
            <a:ext cx="7355160" cy="4525963"/>
          </a:xfrm>
        </p:spPr>
        <p:txBody>
          <a:bodyPr/>
          <a:lstStyle>
            <a:lvl1pPr>
              <a:defRPr sz="2000"/>
            </a:lvl1pPr>
            <a:lvl2pPr>
              <a:defRPr sz="1800"/>
            </a:lvl2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10"/>
          </p:nvPr>
        </p:nvSpPr>
        <p:spPr/>
        <p:txBody>
          <a:bodyPr/>
          <a:lstStyle/>
          <a:p>
            <a:fld id="{16836EDC-9850-4784-A47F-F2A3E8A5D34A}" type="datetimeFigureOut">
              <a:rPr lang="nl-BE" smtClean="0"/>
              <a:pPr/>
              <a:t>13/01/2020</a:t>
            </a:fld>
            <a:endParaRPr lang="nl-BE" dirty="0"/>
          </a:p>
        </p:txBody>
      </p:sp>
      <p:sp>
        <p:nvSpPr>
          <p:cNvPr id="6" name="Tijdelijke aanduiding voor dianummer 5"/>
          <p:cNvSpPr>
            <a:spLocks noGrp="1"/>
          </p:cNvSpPr>
          <p:nvPr>
            <p:ph type="sldNum" sz="quarter" idx="12"/>
          </p:nvPr>
        </p:nvSpPr>
        <p:spPr/>
        <p:txBody>
          <a:bodyPr/>
          <a:lstStyle/>
          <a:p>
            <a:fld id="{06F4DF2D-8240-498E-8A93-CD5FB303BDC3}" type="slidenum">
              <a:rPr lang="nl-BE" smtClean="0"/>
              <a:pPr/>
              <a:t>‹#›</a:t>
            </a:fld>
            <a:endParaRPr lang="nl-BE"/>
          </a:p>
        </p:txBody>
      </p:sp>
      <p:sp>
        <p:nvSpPr>
          <p:cNvPr id="7"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199"/>
            <a:ext cx="3960000" cy="45360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p:cNvSpPr>
            <a:spLocks noGrp="1"/>
          </p:cNvSpPr>
          <p:nvPr>
            <p:ph sz="half" idx="2"/>
          </p:nvPr>
        </p:nvSpPr>
        <p:spPr>
          <a:xfrm>
            <a:off x="4716456" y="1600199"/>
            <a:ext cx="3960000" cy="4536000"/>
          </a:xfrm>
        </p:spPr>
        <p:txBody>
          <a:bodyPr/>
          <a:lstStyle>
            <a:lvl1pPr>
              <a:defRPr sz="2000"/>
            </a:lvl1pPr>
            <a:lvl2pPr>
              <a:defRPr sz="1800" baseline="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dia zonder foto">
    <p:spTree>
      <p:nvGrpSpPr>
        <p:cNvPr id="1" name=""/>
        <p:cNvGrpSpPr/>
        <p:nvPr/>
      </p:nvGrpSpPr>
      <p:grpSpPr>
        <a:xfrm>
          <a:off x="0" y="0"/>
          <a:ext cx="0" cy="0"/>
          <a:chOff x="0" y="0"/>
          <a:chExt cx="0" cy="0"/>
        </a:xfrm>
      </p:grpSpPr>
      <p:sp>
        <p:nvSpPr>
          <p:cNvPr id="10" name="Text Placeholder 14"/>
          <p:cNvSpPr>
            <a:spLocks noGrp="1"/>
          </p:cNvSpPr>
          <p:nvPr>
            <p:ph type="body" sz="quarter" idx="10" hasCustomPrompt="1"/>
          </p:nvPr>
        </p:nvSpPr>
        <p:spPr>
          <a:xfrm>
            <a:off x="179388" y="2822576"/>
            <a:ext cx="8785225" cy="809624"/>
          </a:xfrm>
          <a:effectLst/>
        </p:spPr>
        <p:txBody>
          <a:bodyPr>
            <a:noAutofit/>
          </a:bodyPr>
          <a:lstStyle>
            <a:lvl1pPr algn="ctr">
              <a:buNone/>
              <a:defRPr kumimoji="0" lang="en-US" sz="4000" b="1" i="0" u="none" strike="noStrike" kern="1200" cap="none" spc="0" normalizeH="0" baseline="0" noProof="0" dirty="0" smtClean="0">
                <a:ln>
                  <a:noFill/>
                </a:ln>
                <a:solidFill>
                  <a:schemeClr val="accent1"/>
                </a:solidFill>
                <a:effectLst/>
                <a:uLnTx/>
                <a:uFillTx/>
                <a:latin typeface="+mj-lt"/>
                <a:ea typeface="+mn-ea"/>
                <a:cs typeface="Neo Sans Pro"/>
              </a:defRPr>
            </a:lvl1pPr>
            <a:lvl2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2pPr>
            <a:lvl3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3pPr>
            <a:lvl4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4pPr>
            <a:lvl5pPr>
              <a:defRPr kumimoji="0" lang="en-US" sz="4000" b="1" i="0" u="none" strike="noStrike" kern="1200" cap="none" spc="0" normalizeH="0" baseline="0" noProof="0" dirty="0" smtClean="0">
                <a:ln>
                  <a:noFill/>
                </a:ln>
                <a:solidFill>
                  <a:srgbClr val="6794B1"/>
                </a:solidFill>
                <a:effectLst/>
                <a:uLnTx/>
                <a:uFillTx/>
                <a:latin typeface="Neo Sans Pro"/>
                <a:ea typeface="+mn-ea"/>
                <a:cs typeface="Neo Sans Pro"/>
              </a:defRPr>
            </a:lvl5pPr>
          </a:lstStyle>
          <a:p>
            <a:pPr lvl="0"/>
            <a:r>
              <a:rPr lang="nl-BE" dirty="0"/>
              <a:t>Titel</a:t>
            </a:r>
            <a:endParaRPr lang="en-US" dirty="0"/>
          </a:p>
        </p:txBody>
      </p:sp>
      <p:sp>
        <p:nvSpPr>
          <p:cNvPr id="12" name="Text Placeholder 21"/>
          <p:cNvSpPr>
            <a:spLocks noGrp="1"/>
          </p:cNvSpPr>
          <p:nvPr>
            <p:ph type="body" sz="quarter" idx="12" hasCustomPrompt="1"/>
          </p:nvPr>
        </p:nvSpPr>
        <p:spPr>
          <a:xfrm>
            <a:off x="179388" y="3632200"/>
            <a:ext cx="8785225" cy="901700"/>
          </a:xfrm>
        </p:spPr>
        <p:txBody>
          <a:bodyPr/>
          <a:lstStyle>
            <a:lvl1pPr algn="ctr">
              <a:buNone/>
              <a:defRPr kumimoji="0" lang="nl-BE" sz="2400" b="0" i="0" u="none" strike="noStrike" kern="1200" cap="none" spc="0" normalizeH="0" baseline="0" noProof="0" dirty="0" smtClean="0">
                <a:ln>
                  <a:noFill/>
                </a:ln>
                <a:solidFill>
                  <a:schemeClr val="accent1"/>
                </a:solidFill>
                <a:effectLst/>
                <a:uLnTx/>
                <a:uFillTx/>
                <a:latin typeface="+mj-lt"/>
                <a:ea typeface="+mn-ea"/>
                <a:cs typeface="Neo Sans Pro Light"/>
              </a:defRPr>
            </a:lvl1pPr>
          </a:lstStyle>
          <a:p>
            <a:pPr lvl="0"/>
            <a:r>
              <a:rPr lang="nl-BE" dirty="0"/>
              <a:t>Subtitel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200"/>
            <a:ext cx="388424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
        <p:nvSpPr>
          <p:cNvPr id="11" name="Tijdelijke aanduiding voor inhoud 10"/>
          <p:cNvSpPr>
            <a:spLocks noGrp="1"/>
          </p:cNvSpPr>
          <p:nvPr>
            <p:ph sz="quarter" idx="15"/>
          </p:nvPr>
        </p:nvSpPr>
        <p:spPr>
          <a:xfrm>
            <a:off x="5076006" y="1591302"/>
            <a:ext cx="3600450" cy="3384550"/>
          </a:xfrm>
          <a:prstGeom prst="roundRect">
            <a:avLst>
              <a:gd name="adj" fmla="val 5088"/>
            </a:avLst>
          </a:prstGeom>
          <a:noFill/>
          <a:ln>
            <a:noFill/>
          </a:ln>
          <a:effectLst/>
        </p:spPr>
        <p:style>
          <a:lnRef idx="1">
            <a:schemeClr val="accent1"/>
          </a:lnRef>
          <a:fillRef idx="3">
            <a:schemeClr val="accent1"/>
          </a:fillRef>
          <a:effectRef idx="2">
            <a:schemeClr val="accent1"/>
          </a:effectRef>
          <a:fontRef idx="none"/>
        </p:style>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11560"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611560"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p:cNvSpPr>
            <a:spLocks noGrp="1"/>
          </p:cNvSpPr>
          <p:nvPr>
            <p:ph type="body" sz="quarter" idx="3"/>
          </p:nvPr>
        </p:nvSpPr>
        <p:spPr>
          <a:xfrm>
            <a:off x="4752456"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p:nvPr>
        </p:nvSpPr>
        <p:spPr>
          <a:xfrm>
            <a:off x="4752456"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atum 6"/>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9" name="Tijdelijke aanduiding voor dianummer 8"/>
          <p:cNvSpPr>
            <a:spLocks noGrp="1"/>
          </p:cNvSpPr>
          <p:nvPr>
            <p:ph type="sldNum" sz="quarter" idx="12"/>
          </p:nvPr>
        </p:nvSpPr>
        <p:spPr/>
        <p:txBody>
          <a:bodyPr/>
          <a:lstStyle/>
          <a:p>
            <a:fld id="{06F4DF2D-8240-498E-8A93-CD5FB303BDC3}" type="slidenum">
              <a:rPr lang="nl-BE" smtClean="0"/>
              <a:pPr/>
              <a:t>‹#›</a:t>
            </a:fld>
            <a:endParaRPr lang="nl-BE"/>
          </a:p>
        </p:txBody>
      </p:sp>
      <p:sp>
        <p:nvSpPr>
          <p:cNvPr id="10"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5" name="Tijdelijke aanduiding voor dianummer 4"/>
          <p:cNvSpPr>
            <a:spLocks noGrp="1"/>
          </p:cNvSpPr>
          <p:nvPr>
            <p:ph type="sldNum" sz="quarter" idx="12"/>
          </p:nvPr>
        </p:nvSpPr>
        <p:spPr/>
        <p:txBody>
          <a:bodyPr/>
          <a:lstStyle/>
          <a:p>
            <a:fld id="{06F4DF2D-8240-498E-8A93-CD5FB303BDC3}" type="slidenum">
              <a:rPr lang="nl-BE" smtClean="0"/>
              <a:pPr/>
              <a:t>‹#›</a:t>
            </a:fld>
            <a:endParaRPr lang="nl-BE"/>
          </a:p>
        </p:txBody>
      </p:sp>
      <p:sp>
        <p:nvSpPr>
          <p:cNvPr id="6"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4" name="Tijdelijke aanduiding voor dianummer 3"/>
          <p:cNvSpPr>
            <a:spLocks noGrp="1"/>
          </p:cNvSpPr>
          <p:nvPr>
            <p:ph type="sldNum" sz="quarter" idx="12"/>
          </p:nvPr>
        </p:nvSpPr>
        <p:spPr/>
        <p:txBody>
          <a:bodyPr/>
          <a:lstStyle/>
          <a:p>
            <a:fld id="{06F4DF2D-8240-498E-8A93-CD5FB303BDC3}" type="slidenum">
              <a:rPr lang="nl-BE" smtClean="0"/>
              <a:pPr/>
              <a:t>‹#›</a:t>
            </a:fld>
            <a:endParaRPr lang="nl-B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1412776"/>
            <a:ext cx="5111750" cy="4713387"/>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p:cNvSpPr>
            <a:spLocks noGrp="1"/>
          </p:cNvSpPr>
          <p:nvPr>
            <p:ph type="body" sz="half" idx="2"/>
          </p:nvPr>
        </p:nvSpPr>
        <p:spPr>
          <a:xfrm>
            <a:off x="611560" y="1435100"/>
            <a:ext cx="285395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199"/>
            <a:ext cx="3960000" cy="4536000"/>
          </a:xfrm>
        </p:spPr>
        <p:txBody>
          <a:bodyPr/>
          <a:lstStyle>
            <a:lvl1pPr>
              <a:defRPr sz="2000" baseline="0"/>
            </a:lvl1pPr>
            <a:lvl2pPr>
              <a:defRPr sz="1800" baseline="0"/>
            </a:lvl2pPr>
            <a:lvl3pPr>
              <a:defRPr sz="1600" baseline="0"/>
            </a:lvl3pPr>
            <a:lvl4pPr>
              <a:defRPr sz="1400" baseline="0"/>
            </a:lvl4pPr>
            <a:lvl5pPr>
              <a:defRPr sz="1200" baseline="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4716456" y="1600199"/>
            <a:ext cx="3960000" cy="4536000"/>
          </a:xfrm>
        </p:spPr>
        <p:txBody>
          <a:bodyPr/>
          <a:lstStyle>
            <a:lvl1pPr>
              <a:defRPr sz="2000"/>
            </a:lvl1pPr>
            <a:lvl2pPr>
              <a:defRPr sz="1800" baseline="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dirty="0"/>
              <a:t>Klik om de stijl te bewerken</a:t>
            </a:r>
            <a:endParaRPr lang="nl-BE"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a:t>
            </a:fld>
            <a:endParaRPr lang="nl-B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1"/>
      </p:bgRef>
    </p:bg>
    <p:spTree>
      <p:nvGrpSpPr>
        <p:cNvPr id="1" name=""/>
        <p:cNvGrpSpPr/>
        <p:nvPr/>
      </p:nvGrpSpPr>
      <p:grpSpPr>
        <a:xfrm>
          <a:off x="0" y="0"/>
          <a:ext cx="0" cy="0"/>
          <a:chOff x="0" y="0"/>
          <a:chExt cx="0" cy="0"/>
        </a:xfrm>
      </p:grpSpPr>
      <p:pic>
        <p:nvPicPr>
          <p:cNvPr id="4" name="Picture 12" descr="_TVH7259_1.jpg"/>
          <p:cNvPicPr>
            <a:picLocks noChangeAspect="1"/>
          </p:cNvPicPr>
          <p:nvPr userDrawn="1"/>
        </p:nvPicPr>
        <p:blipFill>
          <a:blip r:embed="rId2" cstate="print"/>
          <a:srcRect/>
          <a:stretch>
            <a:fillRect/>
          </a:stretch>
        </p:blipFill>
        <p:spPr>
          <a:xfrm>
            <a:off x="216000" y="215999"/>
            <a:ext cx="8712000" cy="6429862"/>
          </a:xfrm>
          <a:prstGeom prst="roundRect">
            <a:avLst>
              <a:gd name="adj" fmla="val 2669"/>
            </a:avLst>
          </a:prstGeom>
          <a:solidFill>
            <a:srgbClr val="FFFFFF">
              <a:shade val="85000"/>
            </a:srgbClr>
          </a:solidFill>
          <a:ln>
            <a:noFill/>
          </a:ln>
          <a:effectLst/>
        </p:spPr>
      </p:pic>
      <p:sp>
        <p:nvSpPr>
          <p:cNvPr id="6" name="Tijdelijke aanduiding voor tekst 4"/>
          <p:cNvSpPr>
            <a:spLocks noGrp="1"/>
          </p:cNvSpPr>
          <p:nvPr>
            <p:ph type="body" sz="quarter" idx="11" hasCustomPrompt="1"/>
          </p:nvPr>
        </p:nvSpPr>
        <p:spPr>
          <a:xfrm>
            <a:off x="412115" y="5047961"/>
            <a:ext cx="8328025" cy="621320"/>
          </a:xfrm>
          <a:prstGeom prst="rect">
            <a:avLst/>
          </a:prstGeom>
        </p:spPr>
        <p:txBody>
          <a:bodyPr>
            <a:noAutofit/>
          </a:bodyPr>
          <a:lstStyle>
            <a:lvl1pPr algn="ctr">
              <a:buFontTx/>
              <a:buNone/>
              <a:defRPr kumimoji="0" lang="nl-NL" sz="3000" b="0" i="0" u="none" strike="noStrike" kern="1200" cap="none" spc="0" normalizeH="0" baseline="0" dirty="0" smtClean="0">
                <a:ln>
                  <a:noFill/>
                </a:ln>
                <a:solidFill>
                  <a:schemeClr val="bg1"/>
                </a:solidFill>
                <a:effectLst/>
                <a:uLnTx/>
                <a:uFillTx/>
                <a:latin typeface="+mn-lt"/>
                <a:ea typeface="+mn-ea"/>
                <a:cs typeface="Neo Sans Pro"/>
              </a:defRPr>
            </a:lvl1pPr>
            <a:lvl2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2pPr>
            <a:lvl3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3pPr>
            <a:lvl4pPr>
              <a:defRPr kumimoji="0" lang="nl-NL" sz="3000" b="0" i="0" u="none" strike="noStrike" kern="1200" cap="none" spc="0" normalizeH="0" baseline="0" dirty="0" smtClean="0">
                <a:ln>
                  <a:noFill/>
                </a:ln>
                <a:solidFill>
                  <a:schemeClr val="bg1"/>
                </a:solidFill>
                <a:effectLst/>
                <a:uLnTx/>
                <a:uFillTx/>
                <a:latin typeface="Neo Sans Pro"/>
                <a:ea typeface="+mn-ea"/>
                <a:cs typeface="Neo Sans Pro"/>
              </a:defRPr>
            </a:lvl4pPr>
            <a:lvl5pPr>
              <a:defRPr kumimoji="0" lang="nl-BE" sz="3000" b="0" i="0" u="none" strike="noStrike" kern="1200" cap="none" spc="0" normalizeH="0" baseline="0" dirty="0">
                <a:ln>
                  <a:noFill/>
                </a:ln>
                <a:solidFill>
                  <a:schemeClr val="bg1"/>
                </a:solidFill>
                <a:effectLst/>
                <a:uLnTx/>
                <a:uFillTx/>
                <a:latin typeface="Neo Sans Pro"/>
                <a:ea typeface="+mn-ea"/>
                <a:cs typeface="Neo Sans Pro"/>
              </a:defRPr>
            </a:lvl5pPr>
          </a:lstStyle>
          <a:p>
            <a:pPr lvl="0"/>
            <a:r>
              <a:rPr lang="nl-BE" dirty="0"/>
              <a:t>Subtitel</a:t>
            </a:r>
          </a:p>
        </p:txBody>
      </p:sp>
      <p:sp>
        <p:nvSpPr>
          <p:cNvPr id="7" name="Title 11"/>
          <p:cNvSpPr>
            <a:spLocks noGrp="1"/>
          </p:cNvSpPr>
          <p:nvPr>
            <p:ph type="title" hasCustomPrompt="1"/>
          </p:nvPr>
        </p:nvSpPr>
        <p:spPr>
          <a:xfrm>
            <a:off x="311150" y="4220632"/>
            <a:ext cx="8534400" cy="745066"/>
          </a:xfrm>
          <a:prstGeom prst="rect">
            <a:avLst/>
          </a:prstGeom>
        </p:spPr>
        <p:txBody>
          <a:bodyPr/>
          <a:lstStyle>
            <a:lvl1pPr algn="ctr">
              <a:defRPr sz="4000" b="1">
                <a:solidFill>
                  <a:schemeClr val="bg1"/>
                </a:solidFill>
              </a:defRPr>
            </a:lvl1pPr>
          </a:lstStyle>
          <a:p>
            <a:r>
              <a:rPr lang="nl-NL" dirty="0"/>
              <a:t>Titel presentatie</a:t>
            </a:r>
            <a:endParaRPr lang="en-US" dirty="0"/>
          </a:p>
        </p:txBody>
      </p:sp>
      <p:sp>
        <p:nvSpPr>
          <p:cNvPr id="8" name="Tijdelijke aanduiding voor datum 3"/>
          <p:cNvSpPr>
            <a:spLocks noGrp="1"/>
          </p:cNvSpPr>
          <p:nvPr>
            <p:ph type="dt" sz="half" idx="10"/>
          </p:nvPr>
        </p:nvSpPr>
        <p:spPr>
          <a:xfrm>
            <a:off x="6660232" y="6093296"/>
            <a:ext cx="2133600" cy="365125"/>
          </a:xfrm>
          <a:prstGeom prst="rect">
            <a:avLst/>
          </a:prstGeom>
        </p:spPr>
        <p:txBody>
          <a:bodyPr/>
          <a:lstStyle>
            <a:lvl1pPr algn="r">
              <a:defRPr baseline="0">
                <a:solidFill>
                  <a:schemeClr val="bg1"/>
                </a:solidFill>
                <a:latin typeface="Verdana" pitchFamily="34" charset="0"/>
              </a:defRPr>
            </a:lvl1pPr>
          </a:lstStyle>
          <a:p>
            <a:fld id="{6BA71D4F-5A1B-4830-8D71-24F614DE1599}" type="datetimeFigureOut">
              <a:rPr lang="nl-BE" smtClean="0"/>
              <a:pPr/>
              <a:t>13/01/2020</a:t>
            </a:fld>
            <a:endParaRPr lang="nl-BE" dirty="0"/>
          </a:p>
        </p:txBody>
      </p:sp>
      <p:pic>
        <p:nvPicPr>
          <p:cNvPr id="9" name="Picture 6" descr="KG_logo_NEG.eps"/>
          <p:cNvPicPr>
            <a:picLocks noChangeAspect="1"/>
          </p:cNvPicPr>
          <p:nvPr userDrawn="1"/>
        </p:nvPicPr>
        <p:blipFill>
          <a:blip r:embed="rId3" cstate="print"/>
          <a:stretch>
            <a:fillRect/>
          </a:stretch>
        </p:blipFill>
        <p:spPr>
          <a:xfrm>
            <a:off x="3651250" y="5895181"/>
            <a:ext cx="1854200" cy="516629"/>
          </a:xfrm>
          <a:prstGeom prst="rect">
            <a:avLst/>
          </a:prstGeom>
          <a:effectLst>
            <a:outerShdw blurRad="127000" dist="38100" dir="2700000">
              <a:srgbClr val="000000">
                <a:alpha val="24000"/>
              </a:srgbClr>
            </a:outerShdw>
          </a:effectLst>
        </p:spPr>
      </p:pic>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31640" y="1600200"/>
            <a:ext cx="7355160" cy="4525963"/>
          </a:xfrm>
        </p:spPr>
        <p:txBody>
          <a:bodyPr/>
          <a:lstStyle>
            <a:lvl1pPr>
              <a:defRPr sz="2000" baseline="0"/>
            </a:lvl1pPr>
            <a:lvl2pPr>
              <a:defRPr sz="1800" baseline="0"/>
            </a:lvl2pPr>
            <a:lvl3pPr>
              <a:defRPr baseline="0"/>
            </a:lvl3pPr>
            <a:lvl4pPr>
              <a:defRPr baseline="0"/>
            </a:lvl4pPr>
            <a:lvl5pPr>
              <a:defRPr baseline="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10"/>
          </p:nvPr>
        </p:nvSpPr>
        <p:spPr/>
        <p:txBody>
          <a:bodyPr/>
          <a:lstStyle/>
          <a:p>
            <a:fld id="{16836EDC-9850-4784-A47F-F2A3E8A5D34A}" type="datetimeFigureOut">
              <a:rPr lang="nl-BE" smtClean="0"/>
              <a:pPr/>
              <a:t>13/01/2020</a:t>
            </a:fld>
            <a:endParaRPr lang="nl-BE" dirty="0"/>
          </a:p>
        </p:txBody>
      </p:sp>
      <p:sp>
        <p:nvSpPr>
          <p:cNvPr id="6" name="Tijdelijke aanduiding voor dianummer 5"/>
          <p:cNvSpPr>
            <a:spLocks noGrp="1"/>
          </p:cNvSpPr>
          <p:nvPr>
            <p:ph type="sldNum" sz="quarter" idx="12"/>
          </p:nvPr>
        </p:nvSpPr>
        <p:spPr/>
        <p:txBody>
          <a:bodyPr/>
          <a:lstStyle/>
          <a:p>
            <a:fld id="{06F4DF2D-8240-498E-8A93-CD5FB303BDC3}" type="slidenum">
              <a:rPr lang="nl-BE" smtClean="0"/>
              <a:pPr/>
              <a:t>‹#›</a:t>
            </a:fld>
            <a:endParaRPr lang="nl-BE"/>
          </a:p>
        </p:txBody>
      </p:sp>
      <p:sp>
        <p:nvSpPr>
          <p:cNvPr id="7"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199"/>
            <a:ext cx="3960000" cy="453600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p:cNvSpPr>
            <a:spLocks noGrp="1"/>
          </p:cNvSpPr>
          <p:nvPr>
            <p:ph sz="half" idx="2"/>
          </p:nvPr>
        </p:nvSpPr>
        <p:spPr>
          <a:xfrm>
            <a:off x="4716456" y="1600199"/>
            <a:ext cx="3960000" cy="4536000"/>
          </a:xfrm>
        </p:spPr>
        <p:txBody>
          <a:bodyPr/>
          <a:lstStyle>
            <a:lvl1pPr>
              <a:defRPr sz="2000"/>
            </a:lvl1pPr>
            <a:lvl2pPr>
              <a:defRPr sz="1800" baseline="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dia zonder foto">
    <p:spTree>
      <p:nvGrpSpPr>
        <p:cNvPr id="1" name=""/>
        <p:cNvGrpSpPr/>
        <p:nvPr/>
      </p:nvGrpSpPr>
      <p:grpSpPr>
        <a:xfrm>
          <a:off x="0" y="0"/>
          <a:ext cx="0" cy="0"/>
          <a:chOff x="0" y="0"/>
          <a:chExt cx="0" cy="0"/>
        </a:xfrm>
      </p:grpSpPr>
      <p:sp>
        <p:nvSpPr>
          <p:cNvPr id="10" name="Text Placeholder 14"/>
          <p:cNvSpPr>
            <a:spLocks noGrp="1"/>
          </p:cNvSpPr>
          <p:nvPr>
            <p:ph type="body" sz="quarter" idx="10" hasCustomPrompt="1"/>
          </p:nvPr>
        </p:nvSpPr>
        <p:spPr>
          <a:xfrm>
            <a:off x="179388" y="2822576"/>
            <a:ext cx="8785225" cy="809624"/>
          </a:xfrm>
          <a:effectLst/>
        </p:spPr>
        <p:txBody>
          <a:bodyPr>
            <a:noAutofit/>
          </a:bodyPr>
          <a:lstStyle>
            <a:lvl1pPr algn="ctr">
              <a:buNone/>
              <a:defRPr kumimoji="0" lang="en-US" sz="4000" b="1" i="0" u="none" strike="noStrike" kern="1200" cap="none" spc="0" normalizeH="0" baseline="0" noProof="0" dirty="0" smtClean="0">
                <a:ln>
                  <a:noFill/>
                </a:ln>
                <a:solidFill>
                  <a:schemeClr val="accent2"/>
                </a:solidFill>
                <a:effectLst/>
                <a:uLnTx/>
                <a:uFillTx/>
                <a:latin typeface="+mj-lt"/>
                <a:ea typeface="+mn-ea"/>
                <a:cs typeface="Neo Sans Pro"/>
              </a:defRPr>
            </a:lvl1pPr>
            <a:lvl2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2pPr>
            <a:lvl3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3pPr>
            <a:lvl4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4pPr>
            <a:lvl5pPr>
              <a:defRPr kumimoji="0" lang="en-US" sz="4000" b="1" i="0" u="none" strike="noStrike" kern="1200" cap="none" spc="0" normalizeH="0" baseline="0" noProof="0" dirty="0" smtClean="0">
                <a:ln>
                  <a:noFill/>
                </a:ln>
                <a:solidFill>
                  <a:srgbClr val="6794B1"/>
                </a:solidFill>
                <a:effectLst/>
                <a:uLnTx/>
                <a:uFillTx/>
                <a:latin typeface="Neo Sans Pro"/>
                <a:ea typeface="+mn-ea"/>
                <a:cs typeface="Neo Sans Pro"/>
              </a:defRPr>
            </a:lvl5pPr>
          </a:lstStyle>
          <a:p>
            <a:pPr lvl="0"/>
            <a:r>
              <a:rPr lang="nl-BE" dirty="0"/>
              <a:t>Titel</a:t>
            </a:r>
            <a:endParaRPr lang="en-US" dirty="0"/>
          </a:p>
        </p:txBody>
      </p:sp>
      <p:sp>
        <p:nvSpPr>
          <p:cNvPr id="12" name="Text Placeholder 21"/>
          <p:cNvSpPr>
            <a:spLocks noGrp="1"/>
          </p:cNvSpPr>
          <p:nvPr>
            <p:ph type="body" sz="quarter" idx="12" hasCustomPrompt="1"/>
          </p:nvPr>
        </p:nvSpPr>
        <p:spPr>
          <a:xfrm>
            <a:off x="179388" y="3632200"/>
            <a:ext cx="8785225" cy="901700"/>
          </a:xfrm>
        </p:spPr>
        <p:txBody>
          <a:bodyPr/>
          <a:lstStyle>
            <a:lvl1pPr algn="ctr">
              <a:buNone/>
              <a:defRPr kumimoji="0" lang="nl-BE" sz="2400" b="0" i="0" u="none" strike="noStrike" kern="1200" cap="none" spc="0" normalizeH="0" baseline="0" noProof="0" dirty="0" smtClean="0">
                <a:ln>
                  <a:noFill/>
                </a:ln>
                <a:solidFill>
                  <a:schemeClr val="accent2"/>
                </a:solidFill>
                <a:effectLst/>
                <a:uLnTx/>
                <a:uFillTx/>
                <a:latin typeface="+mj-lt"/>
                <a:ea typeface="+mn-ea"/>
                <a:cs typeface="Neo Sans Pro Light"/>
              </a:defRPr>
            </a:lvl1pPr>
          </a:lstStyle>
          <a:p>
            <a:pPr lvl="0"/>
            <a:r>
              <a:rPr lang="nl-BE" dirty="0"/>
              <a:t>Subtitel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200"/>
            <a:ext cx="388424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
        <p:nvSpPr>
          <p:cNvPr id="11" name="Tijdelijke aanduiding voor inhoud 10"/>
          <p:cNvSpPr>
            <a:spLocks noGrp="1"/>
          </p:cNvSpPr>
          <p:nvPr>
            <p:ph sz="quarter" idx="15"/>
          </p:nvPr>
        </p:nvSpPr>
        <p:spPr>
          <a:xfrm>
            <a:off x="5076006" y="1591302"/>
            <a:ext cx="3600450" cy="3384550"/>
          </a:xfrm>
          <a:prstGeom prst="roundRect">
            <a:avLst>
              <a:gd name="adj" fmla="val 5088"/>
            </a:avLst>
          </a:prstGeom>
          <a:noFill/>
          <a:ln>
            <a:noFill/>
          </a:ln>
          <a:effectLst/>
        </p:spPr>
        <p:style>
          <a:lnRef idx="1">
            <a:schemeClr val="accent1"/>
          </a:lnRef>
          <a:fillRef idx="3">
            <a:schemeClr val="accent1"/>
          </a:fillRef>
          <a:effectRef idx="2">
            <a:schemeClr val="accent1"/>
          </a:effectRef>
          <a:fontRef idx="none"/>
        </p:style>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11560"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611560"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p:cNvSpPr>
            <a:spLocks noGrp="1"/>
          </p:cNvSpPr>
          <p:nvPr>
            <p:ph type="body" sz="quarter" idx="3"/>
          </p:nvPr>
        </p:nvSpPr>
        <p:spPr>
          <a:xfrm>
            <a:off x="4752456"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p:nvPr>
        </p:nvSpPr>
        <p:spPr>
          <a:xfrm>
            <a:off x="4752456"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atum 6"/>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9" name="Tijdelijke aanduiding voor dianummer 8"/>
          <p:cNvSpPr>
            <a:spLocks noGrp="1"/>
          </p:cNvSpPr>
          <p:nvPr>
            <p:ph type="sldNum" sz="quarter" idx="12"/>
          </p:nvPr>
        </p:nvSpPr>
        <p:spPr/>
        <p:txBody>
          <a:bodyPr/>
          <a:lstStyle/>
          <a:p>
            <a:fld id="{06F4DF2D-8240-498E-8A93-CD5FB303BDC3}" type="slidenum">
              <a:rPr lang="nl-BE" smtClean="0"/>
              <a:pPr/>
              <a:t>‹#›</a:t>
            </a:fld>
            <a:endParaRPr lang="nl-BE"/>
          </a:p>
        </p:txBody>
      </p:sp>
      <p:sp>
        <p:nvSpPr>
          <p:cNvPr id="10"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5" name="Tijdelijke aanduiding voor dianummer 4"/>
          <p:cNvSpPr>
            <a:spLocks noGrp="1"/>
          </p:cNvSpPr>
          <p:nvPr>
            <p:ph type="sldNum" sz="quarter" idx="12"/>
          </p:nvPr>
        </p:nvSpPr>
        <p:spPr/>
        <p:txBody>
          <a:bodyPr/>
          <a:lstStyle/>
          <a:p>
            <a:fld id="{06F4DF2D-8240-498E-8A93-CD5FB303BDC3}" type="slidenum">
              <a:rPr lang="nl-BE" smtClean="0"/>
              <a:pPr/>
              <a:t>‹#›</a:t>
            </a:fld>
            <a:endParaRPr lang="nl-BE"/>
          </a:p>
        </p:txBody>
      </p:sp>
      <p:sp>
        <p:nvSpPr>
          <p:cNvPr id="6"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4" name="Tijdelijke aanduiding voor dianummer 3"/>
          <p:cNvSpPr>
            <a:spLocks noGrp="1"/>
          </p:cNvSpPr>
          <p:nvPr>
            <p:ph type="sldNum" sz="quarter" idx="12"/>
          </p:nvPr>
        </p:nvSpPr>
        <p:spPr/>
        <p:txBody>
          <a:bodyPr/>
          <a:lstStyle/>
          <a:p>
            <a:fld id="{06F4DF2D-8240-498E-8A93-CD5FB303BDC3}" type="slidenum">
              <a:rPr lang="nl-BE" smtClean="0"/>
              <a:pPr/>
              <a:t>‹#›</a:t>
            </a:fld>
            <a:endParaRPr lang="nl-B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1412776"/>
            <a:ext cx="5111750" cy="4713387"/>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p:cNvSpPr>
            <a:spLocks noGrp="1"/>
          </p:cNvSpPr>
          <p:nvPr>
            <p:ph type="body" sz="half" idx="2"/>
          </p:nvPr>
        </p:nvSpPr>
        <p:spPr>
          <a:xfrm>
            <a:off x="611560" y="1435100"/>
            <a:ext cx="285395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a:t>
            </a:fld>
            <a:endParaRPr lang="nl-BE"/>
          </a:p>
        </p:txBody>
      </p:sp>
      <p:sp>
        <p:nvSpPr>
          <p:cNvPr id="8"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zonder foto">
    <p:spTree>
      <p:nvGrpSpPr>
        <p:cNvPr id="1" name=""/>
        <p:cNvGrpSpPr/>
        <p:nvPr/>
      </p:nvGrpSpPr>
      <p:grpSpPr>
        <a:xfrm>
          <a:off x="0" y="0"/>
          <a:ext cx="0" cy="0"/>
          <a:chOff x="0" y="0"/>
          <a:chExt cx="0" cy="0"/>
        </a:xfrm>
      </p:grpSpPr>
      <p:sp>
        <p:nvSpPr>
          <p:cNvPr id="10" name="Text Placeholder 14"/>
          <p:cNvSpPr>
            <a:spLocks noGrp="1"/>
          </p:cNvSpPr>
          <p:nvPr>
            <p:ph type="body" sz="quarter" idx="10" hasCustomPrompt="1"/>
          </p:nvPr>
        </p:nvSpPr>
        <p:spPr>
          <a:xfrm>
            <a:off x="179388" y="2822576"/>
            <a:ext cx="8785225" cy="809624"/>
          </a:xfrm>
          <a:effectLst/>
        </p:spPr>
        <p:txBody>
          <a:bodyPr>
            <a:noAutofit/>
          </a:bodyPr>
          <a:lstStyle>
            <a:lvl1pPr algn="ctr">
              <a:buNone/>
              <a:defRPr kumimoji="0" lang="en-US" sz="4000" b="1" i="0" u="none" strike="noStrike" kern="1200" cap="none" spc="0" normalizeH="0" baseline="0" noProof="0" dirty="0" smtClean="0">
                <a:ln>
                  <a:noFill/>
                </a:ln>
                <a:solidFill>
                  <a:schemeClr val="tx2"/>
                </a:solidFill>
                <a:effectLst/>
                <a:uLnTx/>
                <a:uFillTx/>
                <a:latin typeface="+mj-lt"/>
                <a:ea typeface="+mn-ea"/>
                <a:cs typeface="Neo Sans Pro"/>
              </a:defRPr>
            </a:lvl1pPr>
            <a:lvl2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2pPr>
            <a:lvl3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3pPr>
            <a:lvl4pPr>
              <a:defRPr kumimoji="0" lang="nl-BE" sz="4000" b="1" i="0" u="none" strike="noStrike" kern="1200" cap="none" spc="0" normalizeH="0" baseline="0" noProof="0" dirty="0" smtClean="0">
                <a:ln>
                  <a:noFill/>
                </a:ln>
                <a:solidFill>
                  <a:srgbClr val="6794B1"/>
                </a:solidFill>
                <a:effectLst/>
                <a:uLnTx/>
                <a:uFillTx/>
                <a:latin typeface="Neo Sans Pro"/>
                <a:ea typeface="+mn-ea"/>
                <a:cs typeface="Neo Sans Pro"/>
              </a:defRPr>
            </a:lvl4pPr>
            <a:lvl5pPr>
              <a:defRPr kumimoji="0" lang="en-US" sz="4000" b="1" i="0" u="none" strike="noStrike" kern="1200" cap="none" spc="0" normalizeH="0" baseline="0" noProof="0" dirty="0" smtClean="0">
                <a:ln>
                  <a:noFill/>
                </a:ln>
                <a:solidFill>
                  <a:srgbClr val="6794B1"/>
                </a:solidFill>
                <a:effectLst/>
                <a:uLnTx/>
                <a:uFillTx/>
                <a:latin typeface="Neo Sans Pro"/>
                <a:ea typeface="+mn-ea"/>
                <a:cs typeface="Neo Sans Pro"/>
              </a:defRPr>
            </a:lvl5pPr>
          </a:lstStyle>
          <a:p>
            <a:pPr lvl="0"/>
            <a:r>
              <a:rPr lang="nl-BE" dirty="0"/>
              <a:t>Titel</a:t>
            </a:r>
            <a:endParaRPr lang="en-US" dirty="0"/>
          </a:p>
        </p:txBody>
      </p:sp>
      <p:sp>
        <p:nvSpPr>
          <p:cNvPr id="12" name="Text Placeholder 21"/>
          <p:cNvSpPr>
            <a:spLocks noGrp="1"/>
          </p:cNvSpPr>
          <p:nvPr>
            <p:ph type="body" sz="quarter" idx="12" hasCustomPrompt="1"/>
          </p:nvPr>
        </p:nvSpPr>
        <p:spPr>
          <a:xfrm>
            <a:off x="179388" y="3632200"/>
            <a:ext cx="8785225" cy="901700"/>
          </a:xfrm>
        </p:spPr>
        <p:txBody>
          <a:bodyPr/>
          <a:lstStyle>
            <a:lvl1pPr algn="ctr">
              <a:buNone/>
              <a:defRPr kumimoji="0" lang="nl-BE" sz="2400" b="0" i="0" u="none" strike="noStrike" kern="1200" cap="none" spc="0" normalizeH="0" baseline="0" noProof="0" dirty="0" smtClean="0">
                <a:ln>
                  <a:noFill/>
                </a:ln>
                <a:solidFill>
                  <a:schemeClr val="tx2"/>
                </a:solidFill>
                <a:effectLst/>
                <a:uLnTx/>
                <a:uFillTx/>
                <a:latin typeface="+mj-lt"/>
                <a:ea typeface="+mn-ea"/>
                <a:cs typeface="Neo Sans Pro Light"/>
              </a:defRPr>
            </a:lvl1pPr>
          </a:lstStyle>
          <a:p>
            <a:pPr lvl="0"/>
            <a:r>
              <a:rPr lang="nl-BE" dirty="0"/>
              <a:t>Subtitel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dirty="0"/>
              <a:t>Klik om de stijl te bewerken</a:t>
            </a:r>
            <a:endParaRPr lang="nl-BE" dirty="0"/>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11560" y="1600200"/>
            <a:ext cx="3884240" cy="4525963"/>
          </a:xfrm>
        </p:spPr>
        <p:txBody>
          <a:bodyPr/>
          <a:lstStyle>
            <a:lvl1pPr>
              <a:defRPr sz="2000" baseline="0"/>
            </a:lvl1pPr>
            <a:lvl2pPr>
              <a:defRPr sz="1800" baseline="0"/>
            </a:lvl2pPr>
            <a:lvl3pPr>
              <a:defRPr sz="1600" baseline="0"/>
            </a:lvl3pPr>
            <a:lvl4pPr>
              <a:defRPr sz="1400" baseline="0"/>
            </a:lvl4pPr>
            <a:lvl5pPr>
              <a:defRPr sz="1200" baseline="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
        <p:nvSpPr>
          <p:cNvPr id="11" name="Tijdelijke aanduiding voor inhoud 10"/>
          <p:cNvSpPr>
            <a:spLocks noGrp="1"/>
          </p:cNvSpPr>
          <p:nvPr>
            <p:ph sz="quarter" idx="15"/>
          </p:nvPr>
        </p:nvSpPr>
        <p:spPr>
          <a:xfrm>
            <a:off x="5076006" y="1591302"/>
            <a:ext cx="3600450" cy="3384550"/>
          </a:xfrm>
          <a:prstGeom prst="roundRect">
            <a:avLst>
              <a:gd name="adj" fmla="val 5088"/>
            </a:avLst>
          </a:prstGeom>
          <a:noFill/>
          <a:ln>
            <a:noFill/>
          </a:ln>
          <a:effectLst/>
        </p:spPr>
        <p:style>
          <a:lnRef idx="1">
            <a:schemeClr val="accent1"/>
          </a:lnRef>
          <a:fillRef idx="3">
            <a:schemeClr val="accent1"/>
          </a:fillRef>
          <a:effectRef idx="2">
            <a:schemeClr val="accent1"/>
          </a:effectRef>
          <a:fontRef idx="none"/>
        </p:style>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11560"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11560"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4778696" y="1535113"/>
            <a:ext cx="3924000" cy="648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752456" y="2174875"/>
            <a:ext cx="3924000" cy="39600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Tijdelijke aanduiding voor datum 6"/>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9" name="Tijdelijke aanduiding voor dianummer 8"/>
          <p:cNvSpPr>
            <a:spLocks noGrp="1"/>
          </p:cNvSpPr>
          <p:nvPr>
            <p:ph type="sldNum" sz="quarter" idx="12"/>
          </p:nvPr>
        </p:nvSpPr>
        <p:spPr/>
        <p:txBody>
          <a:bodyPr/>
          <a:lstStyle/>
          <a:p>
            <a:fld id="{06F4DF2D-8240-498E-8A93-CD5FB303BDC3}" type="slidenum">
              <a:rPr lang="nl-BE" smtClean="0"/>
              <a:pPr/>
              <a:t>‹#›</a:t>
            </a:fld>
            <a:endParaRPr lang="nl-BE"/>
          </a:p>
        </p:txBody>
      </p:sp>
      <p:sp>
        <p:nvSpPr>
          <p:cNvPr id="10"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5" name="Tijdelijke aanduiding voor dianummer 4"/>
          <p:cNvSpPr>
            <a:spLocks noGrp="1"/>
          </p:cNvSpPr>
          <p:nvPr>
            <p:ph type="sldNum" sz="quarter" idx="12"/>
          </p:nvPr>
        </p:nvSpPr>
        <p:spPr/>
        <p:txBody>
          <a:bodyPr/>
          <a:lstStyle/>
          <a:p>
            <a:fld id="{06F4DF2D-8240-498E-8A93-CD5FB303BDC3}" type="slidenum">
              <a:rPr lang="nl-BE" smtClean="0"/>
              <a:pPr/>
              <a:t>‹#›</a:t>
            </a:fld>
            <a:endParaRPr lang="nl-BE"/>
          </a:p>
        </p:txBody>
      </p:sp>
      <p:sp>
        <p:nvSpPr>
          <p:cNvPr id="6"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4" name="Tijdelijke aanduiding voor dianummer 3"/>
          <p:cNvSpPr>
            <a:spLocks noGrp="1"/>
          </p:cNvSpPr>
          <p:nvPr>
            <p:ph type="sldNum" sz="quarter" idx="12"/>
          </p:nvPr>
        </p:nvSpPr>
        <p:spPr/>
        <p:txBody>
          <a:bodyPr/>
          <a:lstStyle/>
          <a:p>
            <a:fld id="{06F4DF2D-8240-498E-8A93-CD5FB303BDC3}" type="slidenum">
              <a:rPr lang="nl-BE" smtClean="0"/>
              <a:pPr/>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1412776"/>
            <a:ext cx="5111750" cy="4713387"/>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p:cNvSpPr>
            <a:spLocks noGrp="1"/>
          </p:cNvSpPr>
          <p:nvPr>
            <p:ph type="body" sz="half" idx="2"/>
          </p:nvPr>
        </p:nvSpPr>
        <p:spPr>
          <a:xfrm>
            <a:off x="611560" y="1435100"/>
            <a:ext cx="2853953" cy="4691063"/>
          </a:xfrm>
        </p:spPr>
        <p:txBody>
          <a:bodyPr/>
          <a:lstStyle>
            <a:lvl1pPr marL="0" indent="0">
              <a:buNone/>
              <a:defRPr sz="14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16836EDC-9850-4784-A47F-F2A3E8A5D34A}" type="datetimeFigureOut">
              <a:rPr lang="nl-BE" smtClean="0"/>
              <a:pPr/>
              <a:t>13/01/2020</a:t>
            </a:fld>
            <a:endParaRPr lang="nl-BE"/>
          </a:p>
        </p:txBody>
      </p:sp>
      <p:sp>
        <p:nvSpPr>
          <p:cNvPr id="7" name="Tijdelijke aanduiding voor dianummer 6"/>
          <p:cNvSpPr>
            <a:spLocks noGrp="1"/>
          </p:cNvSpPr>
          <p:nvPr>
            <p:ph type="sldNum" sz="quarter" idx="12"/>
          </p:nvPr>
        </p:nvSpPr>
        <p:spPr/>
        <p:txBody>
          <a:bodyPr/>
          <a:lstStyle/>
          <a:p>
            <a:fld id="{06F4DF2D-8240-498E-8A93-CD5FB303BDC3}" type="slidenum">
              <a:rPr lang="nl-BE" smtClean="0"/>
              <a:pPr/>
              <a:t>‹#›</a:t>
            </a:fld>
            <a:endParaRPr lang="nl-BE"/>
          </a:p>
        </p:txBody>
      </p:sp>
      <p:sp>
        <p:nvSpPr>
          <p:cNvPr id="8"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a:t>Klik om stijl te bewerken</a:t>
            </a:r>
            <a:endParaRPr lang="nl-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Rounded Rectangle 5"/>
          <p:cNvSpPr/>
          <p:nvPr/>
        </p:nvSpPr>
        <p:spPr>
          <a:xfrm>
            <a:off x="180000" y="180000"/>
            <a:ext cx="8784000" cy="6480000"/>
          </a:xfrm>
          <a:prstGeom prst="roundRect">
            <a:avLst>
              <a:gd name="adj" fmla="val 2081"/>
            </a:avLst>
          </a:prstGeom>
          <a:solidFill>
            <a:schemeClr val="bg1"/>
          </a:solidFill>
          <a:ln w="2000" cap="rnd" cmpd="sng" algn="ctr">
            <a:solidFill>
              <a:srgbClr val="302F2C">
                <a:tint val="65000"/>
                <a:satMod val="120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tekst 2"/>
          <p:cNvSpPr>
            <a:spLocks noGrp="1"/>
          </p:cNvSpPr>
          <p:nvPr>
            <p:ph type="body" idx="1"/>
          </p:nvPr>
        </p:nvSpPr>
        <p:spPr>
          <a:xfrm>
            <a:off x="1331640" y="1600200"/>
            <a:ext cx="7355160" cy="4525963"/>
          </a:xfrm>
          <a:prstGeom prst="roundRect">
            <a:avLst>
              <a:gd name="adj" fmla="val 3115"/>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36EDC-9850-4784-A47F-F2A3E8A5D34A}" type="datetimeFigureOut">
              <a:rPr lang="nl-BE" smtClean="0"/>
              <a:pPr/>
              <a:t>13/01/2020</a:t>
            </a:fld>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4DF2D-8240-498E-8A93-CD5FB303BDC3}" type="slidenum">
              <a:rPr lang="nl-BE" smtClean="0"/>
              <a:pPr/>
              <a:t>‹#›</a:t>
            </a:fld>
            <a:endParaRPr lang="nl-BE"/>
          </a:p>
        </p:txBody>
      </p:sp>
      <p:grpSp>
        <p:nvGrpSpPr>
          <p:cNvPr id="10" name="Groep 9"/>
          <p:cNvGrpSpPr/>
          <p:nvPr/>
        </p:nvGrpSpPr>
        <p:grpSpPr>
          <a:xfrm>
            <a:off x="3797300" y="6275878"/>
            <a:ext cx="1555748" cy="512271"/>
            <a:chOff x="3797300" y="6275878"/>
            <a:chExt cx="1555748" cy="512271"/>
          </a:xfrm>
        </p:grpSpPr>
        <p:sp>
          <p:nvSpPr>
            <p:cNvPr id="8" name="Rounded Rectangle 11"/>
            <p:cNvSpPr/>
            <p:nvPr userDrawn="1"/>
          </p:nvSpPr>
          <p:spPr>
            <a:xfrm>
              <a:off x="3797300" y="6275878"/>
              <a:ext cx="1555748" cy="512271"/>
            </a:xfrm>
            <a:prstGeom prst="roundRect">
              <a:avLst>
                <a:gd name="adj" fmla="val 2286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10" descr="KG_logo_NEG.eps"/>
            <p:cNvPicPr>
              <a:picLocks noChangeAspect="1"/>
            </p:cNvPicPr>
            <p:nvPr userDrawn="1"/>
          </p:nvPicPr>
          <p:blipFill>
            <a:blip r:embed="rId12" cstate="print"/>
            <a:stretch>
              <a:fillRect/>
            </a:stretch>
          </p:blipFill>
          <p:spPr>
            <a:xfrm>
              <a:off x="3947507" y="6366221"/>
              <a:ext cx="1259493" cy="350928"/>
            </a:xfrm>
            <a:prstGeom prst="rect">
              <a:avLst/>
            </a:prstGeom>
          </p:spPr>
        </p:pic>
      </p:grpSp>
      <p:sp>
        <p:nvSpPr>
          <p:cNvPr id="14"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 bg1="lt1" tx1="dk1" bg2="lt2" tx2="dk2" accent1="accent1" accent2="accent2" accent3="accent3" accent4="accent4" accent5="accent5" accent6="accent6" hlink="hlink" folHlink="folHlink"/>
  <p:sldLayoutIdLst>
    <p:sldLayoutId id="2147483714" r:id="rId1"/>
    <p:sldLayoutId id="2147483706" r:id="rId2"/>
    <p:sldLayoutId id="2147483707" r:id="rId3"/>
    <p:sldLayoutId id="2147483705" r:id="rId4"/>
    <p:sldLayoutId id="2147483708" r:id="rId5"/>
    <p:sldLayoutId id="2147483709" r:id="rId6"/>
    <p:sldLayoutId id="2147483710" r:id="rId7"/>
    <p:sldLayoutId id="2147483711" r:id="rId8"/>
    <p:sldLayoutId id="2147483712" r:id="rId9"/>
    <p:sldLayoutId id="2147483713" r:id="rId10"/>
  </p:sldLayoutIdLst>
  <p:txStyles>
    <p:titleStyle>
      <a:lvl1pPr algn="l" defTabSz="914400" rtl="0" eaLnBrk="1" latinLnBrk="0" hangingPunct="1">
        <a:spcBef>
          <a:spcPct val="0"/>
        </a:spcBef>
        <a:buNone/>
        <a:defRPr sz="2200" b="1" kern="1200" baseline="0">
          <a:solidFill>
            <a:schemeClr val="tx2"/>
          </a:solidFill>
          <a:latin typeface="+mj-lt"/>
          <a:ea typeface="+mj-ea"/>
          <a:cs typeface="+mj-cs"/>
        </a:defRPr>
      </a:lvl1pPr>
    </p:titleStyle>
    <p:bodyStyle>
      <a:lvl1pPr marL="342900" indent="-342900" algn="l" defTabSz="914400" rtl="0" eaLnBrk="1" latinLnBrk="0" hangingPunct="1">
        <a:lnSpc>
          <a:spcPct val="100000"/>
        </a:lnSpc>
        <a:spcBef>
          <a:spcPts val="0"/>
        </a:spcBef>
        <a:spcAft>
          <a:spcPts val="1400"/>
        </a:spcAft>
        <a:buFont typeface="Arial" pitchFamily="34" charset="0"/>
        <a:buChar char="•"/>
        <a:defRPr sz="2000" kern="120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1400"/>
        </a:spcAft>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400"/>
        </a:spcAft>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400"/>
        </a:spcAft>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400"/>
        </a:spcAft>
        <a:buFont typeface="Arial"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BB4D"/>
        </a:solidFill>
        <a:effectLst/>
      </p:bgPr>
    </p:bg>
    <p:spTree>
      <p:nvGrpSpPr>
        <p:cNvPr id="1" name=""/>
        <p:cNvGrpSpPr/>
        <p:nvPr/>
      </p:nvGrpSpPr>
      <p:grpSpPr>
        <a:xfrm>
          <a:off x="0" y="0"/>
          <a:ext cx="0" cy="0"/>
          <a:chOff x="0" y="0"/>
          <a:chExt cx="0" cy="0"/>
        </a:xfrm>
      </p:grpSpPr>
      <p:sp>
        <p:nvSpPr>
          <p:cNvPr id="7" name="Rounded Rectangle 5"/>
          <p:cNvSpPr/>
          <p:nvPr/>
        </p:nvSpPr>
        <p:spPr>
          <a:xfrm>
            <a:off x="180000" y="180000"/>
            <a:ext cx="8784000" cy="6480000"/>
          </a:xfrm>
          <a:prstGeom prst="roundRect">
            <a:avLst>
              <a:gd name="adj" fmla="val 2081"/>
            </a:avLst>
          </a:prstGeom>
          <a:solidFill>
            <a:schemeClr val="bg1"/>
          </a:solidFill>
          <a:ln w="2000" cap="rnd" cmpd="sng" algn="ctr">
            <a:solidFill>
              <a:srgbClr val="302F2C">
                <a:tint val="65000"/>
                <a:satMod val="120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tekst 2"/>
          <p:cNvSpPr>
            <a:spLocks noGrp="1"/>
          </p:cNvSpPr>
          <p:nvPr>
            <p:ph type="body" idx="1"/>
          </p:nvPr>
        </p:nvSpPr>
        <p:spPr>
          <a:xfrm>
            <a:off x="1331640" y="1600200"/>
            <a:ext cx="7355160" cy="4525963"/>
          </a:xfrm>
          <a:prstGeom prst="roundRect">
            <a:avLst>
              <a:gd name="adj" fmla="val 3115"/>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36EDC-9850-4784-A47F-F2A3E8A5D34A}" type="datetimeFigureOut">
              <a:rPr lang="nl-BE" smtClean="0"/>
              <a:pPr/>
              <a:t>13/01/2020</a:t>
            </a:fld>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4DF2D-8240-498E-8A93-CD5FB303BDC3}" type="slidenum">
              <a:rPr lang="nl-BE" smtClean="0"/>
              <a:pPr/>
              <a:t>‹#›</a:t>
            </a:fld>
            <a:endParaRPr lang="nl-BE"/>
          </a:p>
        </p:txBody>
      </p:sp>
      <p:grpSp>
        <p:nvGrpSpPr>
          <p:cNvPr id="10" name="Groep 9"/>
          <p:cNvGrpSpPr/>
          <p:nvPr/>
        </p:nvGrpSpPr>
        <p:grpSpPr>
          <a:xfrm>
            <a:off x="3797300" y="6275878"/>
            <a:ext cx="1555748" cy="512271"/>
            <a:chOff x="3797300" y="6275878"/>
            <a:chExt cx="1555748" cy="512271"/>
          </a:xfrm>
        </p:grpSpPr>
        <p:sp>
          <p:nvSpPr>
            <p:cNvPr id="8" name="Rounded Rectangle 11"/>
            <p:cNvSpPr/>
            <p:nvPr userDrawn="1"/>
          </p:nvSpPr>
          <p:spPr>
            <a:xfrm>
              <a:off x="3797300" y="6275878"/>
              <a:ext cx="1555748" cy="512271"/>
            </a:xfrm>
            <a:prstGeom prst="roundRect">
              <a:avLst>
                <a:gd name="adj" fmla="val 2286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10" descr="KG_logo_NEG.eps"/>
            <p:cNvPicPr>
              <a:picLocks noChangeAspect="1"/>
            </p:cNvPicPr>
            <p:nvPr userDrawn="1"/>
          </p:nvPicPr>
          <p:blipFill>
            <a:blip r:embed="rId12" cstate="print"/>
            <a:stretch>
              <a:fillRect/>
            </a:stretch>
          </p:blipFill>
          <p:spPr>
            <a:xfrm>
              <a:off x="3947507" y="6366221"/>
              <a:ext cx="1259493" cy="350928"/>
            </a:xfrm>
            <a:prstGeom prst="rect">
              <a:avLst/>
            </a:prstGeom>
          </p:spPr>
        </p:pic>
      </p:grpSp>
      <p:sp>
        <p:nvSpPr>
          <p:cNvPr id="14" name="Tijdelijke aanduiding voor titel 13"/>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 bg1="lt1" tx1="dk1" bg2="lt2" tx2="dk2" accent1="accent1" accent2="accent2" accent3="accent3" accent4="accent4" accent5="accent5" accent6="accent6" hlink="hlink" folHlink="folHlink"/>
  <p:sldLayoutIdLst>
    <p:sldLayoutId id="2147483715" r:id="rId1"/>
    <p:sldLayoutId id="2147483676" r:id="rId2"/>
    <p:sldLayoutId id="2147483677" r:id="rId3"/>
    <p:sldLayoutId id="2147483675"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spcBef>
          <a:spcPct val="0"/>
        </a:spcBef>
        <a:buNone/>
        <a:defRPr sz="2200" b="1" kern="1200" baseline="0">
          <a:solidFill>
            <a:schemeClr val="accent3"/>
          </a:solidFill>
          <a:latin typeface="+mj-lt"/>
          <a:ea typeface="+mj-ea"/>
          <a:cs typeface="+mj-cs"/>
        </a:defRPr>
      </a:lvl1pPr>
    </p:titleStyle>
    <p:bodyStyle>
      <a:lvl1pPr marL="342900" indent="-342900" algn="l" defTabSz="914400" rtl="0" eaLnBrk="1" latinLnBrk="0" hangingPunct="1">
        <a:lnSpc>
          <a:spcPct val="100000"/>
        </a:lnSpc>
        <a:spcBef>
          <a:spcPts val="0"/>
        </a:spcBef>
        <a:spcAft>
          <a:spcPts val="1400"/>
        </a:spcAft>
        <a:buFont typeface="Arial" pitchFamily="34" charset="0"/>
        <a:buChar char="•"/>
        <a:defRPr sz="2000" kern="120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1400"/>
        </a:spcAft>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400"/>
        </a:spcAft>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400"/>
        </a:spcAft>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400"/>
        </a:spcAft>
        <a:buFont typeface="Arial"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Rounded Rectangle 5"/>
          <p:cNvSpPr/>
          <p:nvPr/>
        </p:nvSpPr>
        <p:spPr>
          <a:xfrm>
            <a:off x="180000" y="180000"/>
            <a:ext cx="8784000" cy="6480000"/>
          </a:xfrm>
          <a:prstGeom prst="roundRect">
            <a:avLst>
              <a:gd name="adj" fmla="val 2081"/>
            </a:avLst>
          </a:prstGeom>
          <a:solidFill>
            <a:schemeClr val="bg1"/>
          </a:solidFill>
          <a:ln w="2000" cap="rnd" cmpd="sng" algn="ctr">
            <a:solidFill>
              <a:srgbClr val="302F2C">
                <a:tint val="65000"/>
                <a:satMod val="120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tekst 2"/>
          <p:cNvSpPr>
            <a:spLocks noGrp="1"/>
          </p:cNvSpPr>
          <p:nvPr>
            <p:ph type="body" idx="1"/>
          </p:nvPr>
        </p:nvSpPr>
        <p:spPr>
          <a:xfrm>
            <a:off x="1331640" y="1600200"/>
            <a:ext cx="7355160" cy="4525963"/>
          </a:xfrm>
          <a:prstGeom prst="roundRect">
            <a:avLst>
              <a:gd name="adj" fmla="val 3116"/>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36EDC-9850-4784-A47F-F2A3E8A5D34A}" type="datetimeFigureOut">
              <a:rPr lang="nl-BE" smtClean="0"/>
              <a:pPr/>
              <a:t>13/01/2020</a:t>
            </a:fld>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4DF2D-8240-498E-8A93-CD5FB303BDC3}" type="slidenum">
              <a:rPr lang="nl-BE" smtClean="0"/>
              <a:pPr/>
              <a:t>‹#›</a:t>
            </a:fld>
            <a:endParaRPr lang="nl-BE"/>
          </a:p>
        </p:txBody>
      </p:sp>
      <p:grpSp>
        <p:nvGrpSpPr>
          <p:cNvPr id="10" name="Groep 9"/>
          <p:cNvGrpSpPr/>
          <p:nvPr/>
        </p:nvGrpSpPr>
        <p:grpSpPr>
          <a:xfrm>
            <a:off x="3797300" y="6275878"/>
            <a:ext cx="1555748" cy="512271"/>
            <a:chOff x="3797300" y="6275878"/>
            <a:chExt cx="1555748" cy="512271"/>
          </a:xfrm>
        </p:grpSpPr>
        <p:sp>
          <p:nvSpPr>
            <p:cNvPr id="8" name="Rounded Rectangle 11"/>
            <p:cNvSpPr/>
            <p:nvPr userDrawn="1"/>
          </p:nvSpPr>
          <p:spPr>
            <a:xfrm>
              <a:off x="3797300" y="6275878"/>
              <a:ext cx="1555748" cy="512271"/>
            </a:xfrm>
            <a:prstGeom prst="roundRect">
              <a:avLst>
                <a:gd name="adj" fmla="val 2286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10" descr="KG_logo_NEG.eps"/>
            <p:cNvPicPr>
              <a:picLocks noChangeAspect="1"/>
            </p:cNvPicPr>
            <p:nvPr userDrawn="1"/>
          </p:nvPicPr>
          <p:blipFill>
            <a:blip r:embed="rId12" cstate="print"/>
            <a:stretch>
              <a:fillRect/>
            </a:stretch>
          </p:blipFill>
          <p:spPr>
            <a:xfrm>
              <a:off x="3947507" y="6366221"/>
              <a:ext cx="1259493" cy="350928"/>
            </a:xfrm>
            <a:prstGeom prst="rect">
              <a:avLst/>
            </a:prstGeom>
          </p:spPr>
        </p:pic>
      </p:grpSp>
      <p:sp>
        <p:nvSpPr>
          <p:cNvPr id="11"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 bg1="lt1" tx1="dk1" bg2="lt2" tx2="dk2" accent1="accent1" accent2="accent2" accent3="accent3" accent4="accent4" accent5="accent5" accent6="accent6" hlink="hlink" folHlink="folHlink"/>
  <p:sldLayoutIdLst>
    <p:sldLayoutId id="2147483716" r:id="rId1"/>
    <p:sldLayoutId id="2147483686" r:id="rId2"/>
    <p:sldLayoutId id="2147483687" r:id="rId3"/>
    <p:sldLayoutId id="2147483685" r:id="rId4"/>
    <p:sldLayoutId id="2147483688" r:id="rId5"/>
    <p:sldLayoutId id="2147483689" r:id="rId6"/>
    <p:sldLayoutId id="2147483690" r:id="rId7"/>
    <p:sldLayoutId id="2147483691" r:id="rId8"/>
    <p:sldLayoutId id="2147483692" r:id="rId9"/>
    <p:sldLayoutId id="2147483693" r:id="rId10"/>
  </p:sldLayoutIdLst>
  <p:txStyles>
    <p:titleStyle>
      <a:lvl1pPr algn="l" defTabSz="914400" rtl="0" eaLnBrk="1" latinLnBrk="0" hangingPunct="1">
        <a:spcBef>
          <a:spcPct val="0"/>
        </a:spcBef>
        <a:buNone/>
        <a:defRPr sz="2200" b="1" kern="1200" baseline="0">
          <a:solidFill>
            <a:schemeClr val="accent1"/>
          </a:solidFill>
          <a:latin typeface="+mj-lt"/>
          <a:ea typeface="+mj-ea"/>
          <a:cs typeface="+mj-cs"/>
        </a:defRPr>
      </a:lvl1pPr>
    </p:titleStyle>
    <p:bodyStyle>
      <a:lvl1pPr marL="342900" indent="-342900" algn="l" defTabSz="914400" rtl="0" eaLnBrk="1" latinLnBrk="0" hangingPunct="1">
        <a:lnSpc>
          <a:spcPct val="100000"/>
        </a:lnSpc>
        <a:spcBef>
          <a:spcPts val="0"/>
        </a:spcBef>
        <a:spcAft>
          <a:spcPts val="1400"/>
        </a:spcAft>
        <a:buFont typeface="Arial" pitchFamily="34" charset="0"/>
        <a:buChar char="•"/>
        <a:defRPr sz="2000" kern="120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1400"/>
        </a:spcAft>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400"/>
        </a:spcAft>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400"/>
        </a:spcAft>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400"/>
        </a:spcAft>
        <a:buFont typeface="Arial"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7" name="Rounded Rectangle 5"/>
          <p:cNvSpPr/>
          <p:nvPr/>
        </p:nvSpPr>
        <p:spPr>
          <a:xfrm>
            <a:off x="180000" y="180000"/>
            <a:ext cx="8784000" cy="6480000"/>
          </a:xfrm>
          <a:prstGeom prst="roundRect">
            <a:avLst>
              <a:gd name="adj" fmla="val 2081"/>
            </a:avLst>
          </a:prstGeom>
          <a:solidFill>
            <a:schemeClr val="bg1"/>
          </a:solidFill>
          <a:ln w="2000" cap="rnd" cmpd="sng" algn="ctr">
            <a:solidFill>
              <a:srgbClr val="302F2C">
                <a:tint val="65000"/>
                <a:satMod val="120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jdelijke aanduiding voor tekst 2"/>
          <p:cNvSpPr>
            <a:spLocks noGrp="1"/>
          </p:cNvSpPr>
          <p:nvPr>
            <p:ph type="body" idx="1"/>
          </p:nvPr>
        </p:nvSpPr>
        <p:spPr>
          <a:xfrm>
            <a:off x="1331640" y="1600200"/>
            <a:ext cx="7355160" cy="4525963"/>
          </a:xfrm>
          <a:prstGeom prst="roundRect">
            <a:avLst>
              <a:gd name="adj" fmla="val 3116"/>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36EDC-9850-4784-A47F-F2A3E8A5D34A}" type="datetimeFigureOut">
              <a:rPr lang="nl-BE" smtClean="0"/>
              <a:pPr/>
              <a:t>13/01/2020</a:t>
            </a:fld>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4DF2D-8240-498E-8A93-CD5FB303BDC3}" type="slidenum">
              <a:rPr lang="nl-BE" smtClean="0"/>
              <a:pPr/>
              <a:t>‹#›</a:t>
            </a:fld>
            <a:endParaRPr lang="nl-BE"/>
          </a:p>
        </p:txBody>
      </p:sp>
      <p:grpSp>
        <p:nvGrpSpPr>
          <p:cNvPr id="10" name="Groep 9"/>
          <p:cNvGrpSpPr/>
          <p:nvPr/>
        </p:nvGrpSpPr>
        <p:grpSpPr>
          <a:xfrm>
            <a:off x="3797300" y="6275878"/>
            <a:ext cx="1555748" cy="512271"/>
            <a:chOff x="3797300" y="6275878"/>
            <a:chExt cx="1555748" cy="512271"/>
          </a:xfrm>
        </p:grpSpPr>
        <p:sp>
          <p:nvSpPr>
            <p:cNvPr id="8" name="Rounded Rectangle 11"/>
            <p:cNvSpPr/>
            <p:nvPr userDrawn="1"/>
          </p:nvSpPr>
          <p:spPr>
            <a:xfrm>
              <a:off x="3797300" y="6275878"/>
              <a:ext cx="1555748" cy="512271"/>
            </a:xfrm>
            <a:prstGeom prst="roundRect">
              <a:avLst>
                <a:gd name="adj" fmla="val 2286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10" descr="KG_logo_NEG.eps"/>
            <p:cNvPicPr>
              <a:picLocks noChangeAspect="1"/>
            </p:cNvPicPr>
            <p:nvPr userDrawn="1"/>
          </p:nvPicPr>
          <p:blipFill>
            <a:blip r:embed="rId12" cstate="print"/>
            <a:stretch>
              <a:fillRect/>
            </a:stretch>
          </p:blipFill>
          <p:spPr>
            <a:xfrm>
              <a:off x="3947507" y="6366221"/>
              <a:ext cx="1259493" cy="350928"/>
            </a:xfrm>
            <a:prstGeom prst="rect">
              <a:avLst/>
            </a:prstGeom>
          </p:spPr>
        </p:pic>
      </p:grpSp>
      <p:sp>
        <p:nvSpPr>
          <p:cNvPr id="11" name="Tijdelijke aanduiding voor titel 10"/>
          <p:cNvSpPr>
            <a:spLocks noGrp="1"/>
          </p:cNvSpPr>
          <p:nvPr>
            <p:ph type="title"/>
          </p:nvPr>
        </p:nvSpPr>
        <p:spPr>
          <a:xfrm>
            <a:off x="611560" y="274638"/>
            <a:ext cx="8075240" cy="994122"/>
          </a:xfrm>
          <a:prstGeom prst="rect">
            <a:avLst/>
          </a:prstGeom>
        </p:spPr>
        <p:txBody>
          <a:bodyPr vert="horz" lIns="91440" tIns="45720" rIns="91440" bIns="45720" rtlCol="0" anchor="ctr">
            <a:noAutofit/>
          </a:bodyPr>
          <a:lstStyle/>
          <a:p>
            <a:r>
              <a:rPr lang="nl-NL" dirty="0"/>
              <a:t>Titel (vet) of tussentitel (niet vet)</a:t>
            </a:r>
            <a:endParaRPr lang="nl-BE" dirty="0"/>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5" r:id="rId4"/>
    <p:sldLayoutId id="2147483698" r:id="rId5"/>
    <p:sldLayoutId id="2147483699" r:id="rId6"/>
    <p:sldLayoutId id="2147483700" r:id="rId7"/>
    <p:sldLayoutId id="2147483701" r:id="rId8"/>
    <p:sldLayoutId id="2147483702" r:id="rId9"/>
    <p:sldLayoutId id="2147483703" r:id="rId10"/>
  </p:sldLayoutIdLst>
  <p:txStyles>
    <p:titleStyle>
      <a:lvl1pPr algn="l" defTabSz="914400" rtl="0" eaLnBrk="1" latinLnBrk="0" hangingPunct="1">
        <a:spcBef>
          <a:spcPct val="0"/>
        </a:spcBef>
        <a:buNone/>
        <a:defRPr sz="2200" b="1" kern="1200" baseline="0">
          <a:solidFill>
            <a:schemeClr val="accent2"/>
          </a:solidFill>
          <a:latin typeface="+mj-lt"/>
          <a:ea typeface="+mj-ea"/>
          <a:cs typeface="+mj-cs"/>
        </a:defRPr>
      </a:lvl1pPr>
    </p:titleStyle>
    <p:bodyStyle>
      <a:lvl1pPr marL="342900" indent="-342900" algn="l" defTabSz="914400" rtl="0" eaLnBrk="1" latinLnBrk="0" hangingPunct="1">
        <a:lnSpc>
          <a:spcPct val="100000"/>
        </a:lnSpc>
        <a:spcBef>
          <a:spcPts val="0"/>
        </a:spcBef>
        <a:spcAft>
          <a:spcPts val="1400"/>
        </a:spcAft>
        <a:buFont typeface="Arial" pitchFamily="34" charset="0"/>
        <a:buChar char="•"/>
        <a:defRPr sz="2000" kern="120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1400"/>
        </a:spcAft>
        <a:buFont typeface="Arial"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400"/>
        </a:spcAft>
        <a:buFont typeface="Arial"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400"/>
        </a:spcAft>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400"/>
        </a:spcAft>
        <a:buFont typeface="Arial"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hyperlink" Target="https://www.gezondleven.be/themas/voeding/voedingsdriehoek/uitgangspunten-voedingsdriehoe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8C6A44F-3BC8-4953-968A-D947DE458E27}"/>
              </a:ext>
            </a:extLst>
          </p:cNvPr>
          <p:cNvSpPr>
            <a:spLocks noGrp="1"/>
          </p:cNvSpPr>
          <p:nvPr>
            <p:ph type="body" sz="quarter" idx="11"/>
          </p:nvPr>
        </p:nvSpPr>
        <p:spPr/>
        <p:txBody>
          <a:bodyPr/>
          <a:lstStyle/>
          <a:p>
            <a:endParaRPr lang="nl-BE"/>
          </a:p>
        </p:txBody>
      </p:sp>
      <p:sp>
        <p:nvSpPr>
          <p:cNvPr id="3" name="Titel 2">
            <a:extLst>
              <a:ext uri="{FF2B5EF4-FFF2-40B4-BE49-F238E27FC236}">
                <a16:creationId xmlns:a16="http://schemas.microsoft.com/office/drawing/2014/main" id="{17809024-893E-4047-A951-C66A7D93F160}"/>
              </a:ext>
            </a:extLst>
          </p:cNvPr>
          <p:cNvSpPr>
            <a:spLocks noGrp="1"/>
          </p:cNvSpPr>
          <p:nvPr>
            <p:ph type="title"/>
          </p:nvPr>
        </p:nvSpPr>
        <p:spPr/>
        <p:txBody>
          <a:bodyPr/>
          <a:lstStyle/>
          <a:p>
            <a:r>
              <a:rPr lang="nl-BE" dirty="0"/>
              <a:t>Gezonde voeding in de kinderopvang</a:t>
            </a:r>
            <a:br>
              <a:rPr lang="nl-BE" dirty="0"/>
            </a:br>
            <a:endParaRPr lang="nl-BE" dirty="0"/>
          </a:p>
        </p:txBody>
      </p:sp>
    </p:spTree>
    <p:extLst>
      <p:ext uri="{BB962C8B-B14F-4D97-AF65-F5344CB8AC3E}">
        <p14:creationId xmlns:p14="http://schemas.microsoft.com/office/powerpoint/2010/main" val="829032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561030C-D8BC-445D-A24B-162B900F1953}"/>
              </a:ext>
            </a:extLst>
          </p:cNvPr>
          <p:cNvSpPr>
            <a:spLocks noGrp="1"/>
          </p:cNvSpPr>
          <p:nvPr>
            <p:ph type="title"/>
          </p:nvPr>
        </p:nvSpPr>
        <p:spPr/>
        <p:txBody>
          <a:bodyPr/>
          <a:lstStyle/>
          <a:p>
            <a:pPr algn="ctr"/>
            <a:r>
              <a:rPr lang="nl-BE" dirty="0"/>
              <a:t>Brood, beschuit, ontbijtgranen</a:t>
            </a:r>
            <a:br>
              <a:rPr lang="nl-NL" dirty="0"/>
            </a:br>
            <a:endParaRPr lang="nl-BE" dirty="0"/>
          </a:p>
        </p:txBody>
      </p:sp>
      <p:pic>
        <p:nvPicPr>
          <p:cNvPr id="4" name="Tijdelijke aanduiding voor inhoud 3">
            <a:extLst>
              <a:ext uri="{FF2B5EF4-FFF2-40B4-BE49-F238E27FC236}">
                <a16:creationId xmlns:a16="http://schemas.microsoft.com/office/drawing/2014/main" id="{EBAB8E3B-4724-45E0-B440-DFA416433CA1}"/>
              </a:ext>
            </a:extLst>
          </p:cNvPr>
          <p:cNvPicPr>
            <a:picLocks noGrp="1" noChangeAspect="1"/>
          </p:cNvPicPr>
          <p:nvPr>
            <p:ph idx="1"/>
          </p:nvPr>
        </p:nvPicPr>
        <p:blipFill rotWithShape="1">
          <a:blip r:embed="rId2"/>
          <a:srcRect t="15750" b="10101"/>
          <a:stretch/>
        </p:blipFill>
        <p:spPr>
          <a:xfrm>
            <a:off x="1852557" y="1556792"/>
            <a:ext cx="5599764" cy="4569372"/>
          </a:xfrm>
          <a:prstGeom prst="rect">
            <a:avLst/>
          </a:prstGeom>
        </p:spPr>
      </p:pic>
      <p:pic>
        <p:nvPicPr>
          <p:cNvPr id="5" name="Afbeelding 4">
            <a:extLst>
              <a:ext uri="{FF2B5EF4-FFF2-40B4-BE49-F238E27FC236}">
                <a16:creationId xmlns:a16="http://schemas.microsoft.com/office/drawing/2014/main" id="{68F1B38E-68B1-48EF-AA11-AFC4AEB76C87}"/>
              </a:ext>
            </a:extLst>
          </p:cNvPr>
          <p:cNvPicPr>
            <a:picLocks noChangeAspect="1"/>
          </p:cNvPicPr>
          <p:nvPr/>
        </p:nvPicPr>
        <p:blipFill rotWithShape="1">
          <a:blip r:embed="rId2"/>
          <a:srcRect b="90672"/>
          <a:stretch/>
        </p:blipFill>
        <p:spPr>
          <a:xfrm>
            <a:off x="1852557" y="894319"/>
            <a:ext cx="5599764" cy="518457"/>
          </a:xfrm>
          <a:prstGeom prst="rect">
            <a:avLst/>
          </a:prstGeom>
        </p:spPr>
      </p:pic>
    </p:spTree>
    <p:extLst>
      <p:ext uri="{BB962C8B-B14F-4D97-AF65-F5344CB8AC3E}">
        <p14:creationId xmlns:p14="http://schemas.microsoft.com/office/powerpoint/2010/main" val="2721276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BBE117-2B9C-4F5B-9E58-574D1A43D97D}"/>
              </a:ext>
            </a:extLst>
          </p:cNvPr>
          <p:cNvSpPr>
            <a:spLocks noGrp="1"/>
          </p:cNvSpPr>
          <p:nvPr>
            <p:ph type="title"/>
          </p:nvPr>
        </p:nvSpPr>
        <p:spPr/>
        <p:txBody>
          <a:bodyPr/>
          <a:lstStyle/>
          <a:p>
            <a:pPr algn="ctr"/>
            <a:r>
              <a:rPr lang="nl-BE" dirty="0"/>
              <a:t>Graanproducten</a:t>
            </a:r>
          </a:p>
        </p:txBody>
      </p:sp>
      <p:pic>
        <p:nvPicPr>
          <p:cNvPr id="4" name="Tijdelijke aanduiding voor inhoud 3">
            <a:extLst>
              <a:ext uri="{FF2B5EF4-FFF2-40B4-BE49-F238E27FC236}">
                <a16:creationId xmlns:a16="http://schemas.microsoft.com/office/drawing/2014/main" id="{7278706F-DA00-4B13-9692-A54CB65BF0F3}"/>
              </a:ext>
            </a:extLst>
          </p:cNvPr>
          <p:cNvPicPr>
            <a:picLocks noGrp="1" noChangeAspect="1"/>
          </p:cNvPicPr>
          <p:nvPr>
            <p:ph idx="1"/>
          </p:nvPr>
        </p:nvPicPr>
        <p:blipFill>
          <a:blip r:embed="rId2"/>
          <a:stretch>
            <a:fillRect/>
          </a:stretch>
        </p:blipFill>
        <p:spPr>
          <a:xfrm>
            <a:off x="1630281" y="1196752"/>
            <a:ext cx="5317983" cy="504825"/>
          </a:xfrm>
          <a:prstGeom prst="rect">
            <a:avLst/>
          </a:prstGeom>
        </p:spPr>
      </p:pic>
      <p:pic>
        <p:nvPicPr>
          <p:cNvPr id="5" name="Afbeelding 4">
            <a:extLst>
              <a:ext uri="{FF2B5EF4-FFF2-40B4-BE49-F238E27FC236}">
                <a16:creationId xmlns:a16="http://schemas.microsoft.com/office/drawing/2014/main" id="{0AF3F138-420F-45AB-9DBE-32EBA0BF094C}"/>
              </a:ext>
            </a:extLst>
          </p:cNvPr>
          <p:cNvPicPr>
            <a:picLocks noChangeAspect="1"/>
          </p:cNvPicPr>
          <p:nvPr/>
        </p:nvPicPr>
        <p:blipFill rotWithShape="1">
          <a:blip r:embed="rId3"/>
          <a:srcRect t="7143" b="36266"/>
          <a:stretch/>
        </p:blipFill>
        <p:spPr>
          <a:xfrm>
            <a:off x="1664116" y="1988840"/>
            <a:ext cx="5297294" cy="3183269"/>
          </a:xfrm>
          <a:prstGeom prst="rect">
            <a:avLst/>
          </a:prstGeom>
        </p:spPr>
      </p:pic>
    </p:spTree>
    <p:extLst>
      <p:ext uri="{BB962C8B-B14F-4D97-AF65-F5344CB8AC3E}">
        <p14:creationId xmlns:p14="http://schemas.microsoft.com/office/powerpoint/2010/main" val="2245119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12814C3-2EAE-4721-9A59-523F59147165}"/>
              </a:ext>
            </a:extLst>
          </p:cNvPr>
          <p:cNvSpPr>
            <a:spLocks noGrp="1"/>
          </p:cNvSpPr>
          <p:nvPr>
            <p:ph type="title"/>
          </p:nvPr>
        </p:nvSpPr>
        <p:spPr/>
        <p:txBody>
          <a:bodyPr/>
          <a:lstStyle/>
          <a:p>
            <a:pPr algn="ctr"/>
            <a:r>
              <a:rPr lang="nl-BE" dirty="0"/>
              <a:t>Aardappelen</a:t>
            </a:r>
          </a:p>
        </p:txBody>
      </p:sp>
      <p:pic>
        <p:nvPicPr>
          <p:cNvPr id="4" name="Tijdelijke aanduiding voor inhoud 3">
            <a:extLst>
              <a:ext uri="{FF2B5EF4-FFF2-40B4-BE49-F238E27FC236}">
                <a16:creationId xmlns:a16="http://schemas.microsoft.com/office/drawing/2014/main" id="{2EB33A4F-329D-4B9E-892F-2CF7067F6286}"/>
              </a:ext>
            </a:extLst>
          </p:cNvPr>
          <p:cNvPicPr>
            <a:picLocks noGrp="1" noChangeAspect="1"/>
          </p:cNvPicPr>
          <p:nvPr>
            <p:ph idx="1"/>
          </p:nvPr>
        </p:nvPicPr>
        <p:blipFill>
          <a:blip r:embed="rId2"/>
          <a:stretch>
            <a:fillRect/>
          </a:stretch>
        </p:blipFill>
        <p:spPr>
          <a:xfrm>
            <a:off x="1691680" y="1196752"/>
            <a:ext cx="4972050" cy="504825"/>
          </a:xfrm>
          <a:prstGeom prst="rect">
            <a:avLst/>
          </a:prstGeom>
        </p:spPr>
      </p:pic>
      <p:pic>
        <p:nvPicPr>
          <p:cNvPr id="5" name="Afbeelding 4">
            <a:extLst>
              <a:ext uri="{FF2B5EF4-FFF2-40B4-BE49-F238E27FC236}">
                <a16:creationId xmlns:a16="http://schemas.microsoft.com/office/drawing/2014/main" id="{4525B77B-90D2-4AF3-B821-FAB8DCC3F020}"/>
              </a:ext>
            </a:extLst>
          </p:cNvPr>
          <p:cNvPicPr>
            <a:picLocks noChangeAspect="1"/>
          </p:cNvPicPr>
          <p:nvPr/>
        </p:nvPicPr>
        <p:blipFill rotWithShape="1">
          <a:blip r:embed="rId3"/>
          <a:srcRect t="70103" b="1001"/>
          <a:stretch/>
        </p:blipFill>
        <p:spPr>
          <a:xfrm>
            <a:off x="1691680" y="1844824"/>
            <a:ext cx="4972050" cy="1944216"/>
          </a:xfrm>
          <a:prstGeom prst="rect">
            <a:avLst/>
          </a:prstGeom>
        </p:spPr>
      </p:pic>
    </p:spTree>
    <p:extLst>
      <p:ext uri="{BB962C8B-B14F-4D97-AF65-F5344CB8AC3E}">
        <p14:creationId xmlns:p14="http://schemas.microsoft.com/office/powerpoint/2010/main" val="329258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503E480-7543-4D0D-9EEA-AD316A194347}"/>
              </a:ext>
            </a:extLst>
          </p:cNvPr>
          <p:cNvSpPr>
            <a:spLocks noGrp="1"/>
          </p:cNvSpPr>
          <p:nvPr>
            <p:ph type="title"/>
          </p:nvPr>
        </p:nvSpPr>
        <p:spPr/>
        <p:txBody>
          <a:bodyPr/>
          <a:lstStyle/>
          <a:p>
            <a:pPr algn="ctr"/>
            <a:r>
              <a:rPr lang="nl-BE" dirty="0"/>
              <a:t>Groenten</a:t>
            </a:r>
          </a:p>
        </p:txBody>
      </p:sp>
      <p:pic>
        <p:nvPicPr>
          <p:cNvPr id="4" name="Tijdelijke aanduiding voor inhoud 3">
            <a:extLst>
              <a:ext uri="{FF2B5EF4-FFF2-40B4-BE49-F238E27FC236}">
                <a16:creationId xmlns:a16="http://schemas.microsoft.com/office/drawing/2014/main" id="{458AE658-B0C7-4BE3-B5D1-2D34BB0DA291}"/>
              </a:ext>
            </a:extLst>
          </p:cNvPr>
          <p:cNvPicPr>
            <a:picLocks noGrp="1" noChangeAspect="1"/>
          </p:cNvPicPr>
          <p:nvPr>
            <p:ph idx="1"/>
          </p:nvPr>
        </p:nvPicPr>
        <p:blipFill>
          <a:blip r:embed="rId2"/>
          <a:stretch>
            <a:fillRect/>
          </a:stretch>
        </p:blipFill>
        <p:spPr>
          <a:xfrm>
            <a:off x="1043608" y="1052736"/>
            <a:ext cx="6509944" cy="504825"/>
          </a:xfrm>
          <a:prstGeom prst="rect">
            <a:avLst/>
          </a:prstGeom>
        </p:spPr>
      </p:pic>
      <p:pic>
        <p:nvPicPr>
          <p:cNvPr id="5" name="Afbeelding 4">
            <a:extLst>
              <a:ext uri="{FF2B5EF4-FFF2-40B4-BE49-F238E27FC236}">
                <a16:creationId xmlns:a16="http://schemas.microsoft.com/office/drawing/2014/main" id="{7F2D4D89-605B-4380-B673-8B6550947047}"/>
              </a:ext>
            </a:extLst>
          </p:cNvPr>
          <p:cNvPicPr>
            <a:picLocks noChangeAspect="1"/>
          </p:cNvPicPr>
          <p:nvPr/>
        </p:nvPicPr>
        <p:blipFill rotWithShape="1">
          <a:blip r:embed="rId3"/>
          <a:srcRect l="7122" t="14475" r="12084" b="6706"/>
          <a:stretch/>
        </p:blipFill>
        <p:spPr>
          <a:xfrm>
            <a:off x="1115616" y="1692236"/>
            <a:ext cx="6437935" cy="4401060"/>
          </a:xfrm>
          <a:prstGeom prst="rect">
            <a:avLst/>
          </a:prstGeom>
        </p:spPr>
      </p:pic>
    </p:spTree>
    <p:extLst>
      <p:ext uri="{BB962C8B-B14F-4D97-AF65-F5344CB8AC3E}">
        <p14:creationId xmlns:p14="http://schemas.microsoft.com/office/powerpoint/2010/main" val="3738406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822BBD-E3D8-4A92-B248-AC1B2CAEFFE0}"/>
              </a:ext>
            </a:extLst>
          </p:cNvPr>
          <p:cNvSpPr>
            <a:spLocks noGrp="1"/>
          </p:cNvSpPr>
          <p:nvPr>
            <p:ph type="title"/>
          </p:nvPr>
        </p:nvSpPr>
        <p:spPr/>
        <p:txBody>
          <a:bodyPr/>
          <a:lstStyle/>
          <a:p>
            <a:pPr algn="ctr"/>
            <a:r>
              <a:rPr lang="nl-BE" dirty="0"/>
              <a:t>Fruit</a:t>
            </a:r>
          </a:p>
        </p:txBody>
      </p:sp>
      <p:pic>
        <p:nvPicPr>
          <p:cNvPr id="4" name="Tijdelijke aanduiding voor inhoud 3">
            <a:extLst>
              <a:ext uri="{FF2B5EF4-FFF2-40B4-BE49-F238E27FC236}">
                <a16:creationId xmlns:a16="http://schemas.microsoft.com/office/drawing/2014/main" id="{AE9915DC-66E9-4036-81DD-016CA35318F0}"/>
              </a:ext>
            </a:extLst>
          </p:cNvPr>
          <p:cNvPicPr>
            <a:picLocks noGrp="1" noChangeAspect="1"/>
          </p:cNvPicPr>
          <p:nvPr>
            <p:ph idx="1"/>
          </p:nvPr>
        </p:nvPicPr>
        <p:blipFill>
          <a:blip r:embed="rId2"/>
          <a:stretch>
            <a:fillRect/>
          </a:stretch>
        </p:blipFill>
        <p:spPr>
          <a:xfrm>
            <a:off x="1835696" y="1268760"/>
            <a:ext cx="5184576" cy="504825"/>
          </a:xfrm>
          <a:prstGeom prst="rect">
            <a:avLst/>
          </a:prstGeom>
        </p:spPr>
      </p:pic>
      <p:pic>
        <p:nvPicPr>
          <p:cNvPr id="5" name="Afbeelding 4">
            <a:extLst>
              <a:ext uri="{FF2B5EF4-FFF2-40B4-BE49-F238E27FC236}">
                <a16:creationId xmlns:a16="http://schemas.microsoft.com/office/drawing/2014/main" id="{25F6BD9F-9205-44C9-BECB-95D49551F74E}"/>
              </a:ext>
            </a:extLst>
          </p:cNvPr>
          <p:cNvPicPr>
            <a:picLocks noChangeAspect="1"/>
          </p:cNvPicPr>
          <p:nvPr/>
        </p:nvPicPr>
        <p:blipFill rotWithShape="1">
          <a:blip r:embed="rId3"/>
          <a:srcRect t="16853"/>
          <a:stretch/>
        </p:blipFill>
        <p:spPr>
          <a:xfrm>
            <a:off x="1173873" y="1988839"/>
            <a:ext cx="6422463" cy="3960441"/>
          </a:xfrm>
          <a:prstGeom prst="rect">
            <a:avLst/>
          </a:prstGeom>
        </p:spPr>
      </p:pic>
    </p:spTree>
    <p:extLst>
      <p:ext uri="{BB962C8B-B14F-4D97-AF65-F5344CB8AC3E}">
        <p14:creationId xmlns:p14="http://schemas.microsoft.com/office/powerpoint/2010/main" val="3920996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7D54CD8-78B2-4A76-A016-7E3DCEBF4A3F}"/>
              </a:ext>
            </a:extLst>
          </p:cNvPr>
          <p:cNvSpPr>
            <a:spLocks noGrp="1"/>
          </p:cNvSpPr>
          <p:nvPr>
            <p:ph type="title"/>
          </p:nvPr>
        </p:nvSpPr>
        <p:spPr/>
        <p:txBody>
          <a:bodyPr/>
          <a:lstStyle/>
          <a:p>
            <a:pPr algn="ctr"/>
            <a:r>
              <a:rPr lang="nl-BE" dirty="0"/>
              <a:t>Noten en zaden</a:t>
            </a:r>
          </a:p>
        </p:txBody>
      </p:sp>
      <p:pic>
        <p:nvPicPr>
          <p:cNvPr id="4" name="Tijdelijke aanduiding voor inhoud 3">
            <a:extLst>
              <a:ext uri="{FF2B5EF4-FFF2-40B4-BE49-F238E27FC236}">
                <a16:creationId xmlns:a16="http://schemas.microsoft.com/office/drawing/2014/main" id="{634867BE-3AA7-4722-900E-9C1548AE793E}"/>
              </a:ext>
            </a:extLst>
          </p:cNvPr>
          <p:cNvPicPr>
            <a:picLocks noGrp="1" noChangeAspect="1"/>
          </p:cNvPicPr>
          <p:nvPr>
            <p:ph idx="1"/>
          </p:nvPr>
        </p:nvPicPr>
        <p:blipFill rotWithShape="1">
          <a:blip r:embed="rId2"/>
          <a:srcRect b="9762"/>
          <a:stretch/>
        </p:blipFill>
        <p:spPr>
          <a:xfrm>
            <a:off x="1331640" y="1340768"/>
            <a:ext cx="6336704" cy="4525963"/>
          </a:xfrm>
          <a:prstGeom prst="rect">
            <a:avLst/>
          </a:prstGeom>
        </p:spPr>
      </p:pic>
    </p:spTree>
    <p:extLst>
      <p:ext uri="{BB962C8B-B14F-4D97-AF65-F5344CB8AC3E}">
        <p14:creationId xmlns:p14="http://schemas.microsoft.com/office/powerpoint/2010/main" val="3093397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FD89443-2282-4043-BBF1-DD8DA9C7ABD1}"/>
              </a:ext>
            </a:extLst>
          </p:cNvPr>
          <p:cNvSpPr>
            <a:spLocks noGrp="1"/>
          </p:cNvSpPr>
          <p:nvPr>
            <p:ph type="title"/>
          </p:nvPr>
        </p:nvSpPr>
        <p:spPr/>
        <p:txBody>
          <a:bodyPr/>
          <a:lstStyle/>
          <a:p>
            <a:pPr algn="ctr"/>
            <a:r>
              <a:rPr lang="nl-BE" dirty="0"/>
              <a:t>Peulvruchten en vleesvervangers</a:t>
            </a:r>
          </a:p>
        </p:txBody>
      </p:sp>
      <p:pic>
        <p:nvPicPr>
          <p:cNvPr id="4" name="Tijdelijke aanduiding voor inhoud 3">
            <a:extLst>
              <a:ext uri="{FF2B5EF4-FFF2-40B4-BE49-F238E27FC236}">
                <a16:creationId xmlns:a16="http://schemas.microsoft.com/office/drawing/2014/main" id="{D79FA260-588A-4234-B513-39F022C64882}"/>
              </a:ext>
            </a:extLst>
          </p:cNvPr>
          <p:cNvPicPr>
            <a:picLocks noGrp="1" noChangeAspect="1"/>
          </p:cNvPicPr>
          <p:nvPr>
            <p:ph idx="1"/>
          </p:nvPr>
        </p:nvPicPr>
        <p:blipFill>
          <a:blip r:embed="rId2"/>
          <a:stretch>
            <a:fillRect/>
          </a:stretch>
        </p:blipFill>
        <p:spPr>
          <a:xfrm>
            <a:off x="1619672" y="1268760"/>
            <a:ext cx="5976664" cy="4785395"/>
          </a:xfrm>
          <a:prstGeom prst="rect">
            <a:avLst/>
          </a:prstGeom>
        </p:spPr>
      </p:pic>
    </p:spTree>
    <p:extLst>
      <p:ext uri="{BB962C8B-B14F-4D97-AF65-F5344CB8AC3E}">
        <p14:creationId xmlns:p14="http://schemas.microsoft.com/office/powerpoint/2010/main" val="2380940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3F1E2EA-5BE5-4039-AC91-7908E410311E}"/>
              </a:ext>
            </a:extLst>
          </p:cNvPr>
          <p:cNvSpPr>
            <a:spLocks noGrp="1"/>
          </p:cNvSpPr>
          <p:nvPr>
            <p:ph type="title"/>
          </p:nvPr>
        </p:nvSpPr>
        <p:spPr/>
        <p:txBody>
          <a:bodyPr/>
          <a:lstStyle/>
          <a:p>
            <a:pPr algn="ctr"/>
            <a:r>
              <a:rPr lang="nl-BE" dirty="0"/>
              <a:t>Vetstoffen</a:t>
            </a:r>
          </a:p>
        </p:txBody>
      </p:sp>
      <p:pic>
        <p:nvPicPr>
          <p:cNvPr id="4" name="Tijdelijke aanduiding voor inhoud 3">
            <a:extLst>
              <a:ext uri="{FF2B5EF4-FFF2-40B4-BE49-F238E27FC236}">
                <a16:creationId xmlns:a16="http://schemas.microsoft.com/office/drawing/2014/main" id="{D2C35A48-456A-4A8A-93E6-850752539265}"/>
              </a:ext>
            </a:extLst>
          </p:cNvPr>
          <p:cNvPicPr>
            <a:picLocks noGrp="1" noChangeAspect="1"/>
          </p:cNvPicPr>
          <p:nvPr>
            <p:ph idx="1"/>
          </p:nvPr>
        </p:nvPicPr>
        <p:blipFill>
          <a:blip r:embed="rId2"/>
          <a:stretch>
            <a:fillRect/>
          </a:stretch>
        </p:blipFill>
        <p:spPr>
          <a:xfrm>
            <a:off x="1979712" y="1268760"/>
            <a:ext cx="4792962" cy="4525963"/>
          </a:xfrm>
          <a:prstGeom prst="rect">
            <a:avLst/>
          </a:prstGeom>
        </p:spPr>
      </p:pic>
    </p:spTree>
    <p:extLst>
      <p:ext uri="{BB962C8B-B14F-4D97-AF65-F5344CB8AC3E}">
        <p14:creationId xmlns:p14="http://schemas.microsoft.com/office/powerpoint/2010/main" val="2096956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97F840D-B2E9-4B90-B7B0-5BB983F04561}"/>
              </a:ext>
            </a:extLst>
          </p:cNvPr>
          <p:cNvSpPr>
            <a:spLocks noGrp="1"/>
          </p:cNvSpPr>
          <p:nvPr>
            <p:ph type="title"/>
          </p:nvPr>
        </p:nvSpPr>
        <p:spPr/>
        <p:txBody>
          <a:bodyPr/>
          <a:lstStyle/>
          <a:p>
            <a:pPr algn="ctr"/>
            <a:r>
              <a:rPr lang="nl-BE" dirty="0"/>
              <a:t>Vetstoffen</a:t>
            </a:r>
          </a:p>
        </p:txBody>
      </p:sp>
      <p:pic>
        <p:nvPicPr>
          <p:cNvPr id="4" name="Tijdelijke aanduiding voor inhoud 3">
            <a:extLst>
              <a:ext uri="{FF2B5EF4-FFF2-40B4-BE49-F238E27FC236}">
                <a16:creationId xmlns:a16="http://schemas.microsoft.com/office/drawing/2014/main" id="{B80E255D-A41E-40DB-8FD6-4CB1DB937ED1}"/>
              </a:ext>
            </a:extLst>
          </p:cNvPr>
          <p:cNvPicPr>
            <a:picLocks noGrp="1" noChangeAspect="1"/>
          </p:cNvPicPr>
          <p:nvPr>
            <p:ph idx="1"/>
          </p:nvPr>
        </p:nvPicPr>
        <p:blipFill>
          <a:blip r:embed="rId2"/>
          <a:stretch>
            <a:fillRect/>
          </a:stretch>
        </p:blipFill>
        <p:spPr>
          <a:xfrm>
            <a:off x="1331640" y="1394801"/>
            <a:ext cx="6038850" cy="704850"/>
          </a:xfrm>
          <a:prstGeom prst="rect">
            <a:avLst/>
          </a:prstGeom>
        </p:spPr>
      </p:pic>
      <p:pic>
        <p:nvPicPr>
          <p:cNvPr id="6" name="Afbeelding 5">
            <a:extLst>
              <a:ext uri="{FF2B5EF4-FFF2-40B4-BE49-F238E27FC236}">
                <a16:creationId xmlns:a16="http://schemas.microsoft.com/office/drawing/2014/main" id="{1B101633-F01D-48FA-9721-95B2D3751C19}"/>
              </a:ext>
            </a:extLst>
          </p:cNvPr>
          <p:cNvPicPr>
            <a:picLocks noChangeAspect="1"/>
          </p:cNvPicPr>
          <p:nvPr/>
        </p:nvPicPr>
        <p:blipFill>
          <a:blip r:embed="rId3"/>
          <a:stretch>
            <a:fillRect/>
          </a:stretch>
        </p:blipFill>
        <p:spPr>
          <a:xfrm>
            <a:off x="1331640" y="2225692"/>
            <a:ext cx="5953125" cy="3686175"/>
          </a:xfrm>
          <a:prstGeom prst="rect">
            <a:avLst/>
          </a:prstGeom>
        </p:spPr>
      </p:pic>
    </p:spTree>
    <p:extLst>
      <p:ext uri="{BB962C8B-B14F-4D97-AF65-F5344CB8AC3E}">
        <p14:creationId xmlns:p14="http://schemas.microsoft.com/office/powerpoint/2010/main" val="1353260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D3242DD-1361-4D9C-B393-C41B94202160}"/>
              </a:ext>
            </a:extLst>
          </p:cNvPr>
          <p:cNvPicPr>
            <a:picLocks noChangeAspect="1"/>
          </p:cNvPicPr>
          <p:nvPr/>
        </p:nvPicPr>
        <p:blipFill rotWithShape="1">
          <a:blip r:embed="rId2"/>
          <a:srcRect l="3617" r="15599"/>
          <a:stretch/>
        </p:blipFill>
        <p:spPr>
          <a:xfrm>
            <a:off x="1522407" y="453042"/>
            <a:ext cx="4824537" cy="1600200"/>
          </a:xfrm>
          <a:prstGeom prst="rect">
            <a:avLst/>
          </a:prstGeom>
        </p:spPr>
      </p:pic>
      <p:sp>
        <p:nvSpPr>
          <p:cNvPr id="3" name="Rechthoek 2">
            <a:extLst>
              <a:ext uri="{FF2B5EF4-FFF2-40B4-BE49-F238E27FC236}">
                <a16:creationId xmlns:a16="http://schemas.microsoft.com/office/drawing/2014/main" id="{40AE0BCB-9B96-4171-A7EC-D9FB6C16EA52}"/>
              </a:ext>
            </a:extLst>
          </p:cNvPr>
          <p:cNvSpPr/>
          <p:nvPr/>
        </p:nvSpPr>
        <p:spPr>
          <a:xfrm>
            <a:off x="2286000" y="2967574"/>
            <a:ext cx="4158208" cy="3293209"/>
          </a:xfrm>
          <a:prstGeom prst="rect">
            <a:avLst/>
          </a:prstGeom>
        </p:spPr>
        <p:txBody>
          <a:bodyPr wrap="square">
            <a:spAutoFit/>
          </a:bodyPr>
          <a:lstStyle/>
          <a:p>
            <a:pPr algn="ctr"/>
            <a:r>
              <a:rPr lang="nl-BE" sz="1600" dirty="0"/>
              <a:t>En voor onze doelgroep?</a:t>
            </a:r>
          </a:p>
          <a:p>
            <a:pPr algn="ctr"/>
            <a:endParaRPr lang="nl-BE" sz="1600" dirty="0"/>
          </a:p>
          <a:p>
            <a:pPr algn="ctr"/>
            <a:r>
              <a:rPr lang="nl-BE" sz="1600" dirty="0"/>
              <a:t>Kies liever geen wit, maar bruin brood. </a:t>
            </a:r>
          </a:p>
          <a:p>
            <a:pPr lvl="0"/>
            <a:r>
              <a:rPr lang="nl-BE" dirty="0"/>
              <a:t>Het is niet aan te raden jonge kinderen een te vezelrijke voeding te geven. Hierdoor wordt het volume te groot en bestaat het gevaar dat ze te weinig eten waardoor ze te weinig energie, macro – en micronutriënten innemen.</a:t>
            </a:r>
          </a:p>
        </p:txBody>
      </p:sp>
    </p:spTree>
    <p:extLst>
      <p:ext uri="{BB962C8B-B14F-4D97-AF65-F5344CB8AC3E}">
        <p14:creationId xmlns:p14="http://schemas.microsoft.com/office/powerpoint/2010/main" val="62443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6B89B00-C8A0-442D-8C00-2FC0AA6D5CF4}"/>
              </a:ext>
            </a:extLst>
          </p:cNvPr>
          <p:cNvSpPr>
            <a:spLocks noGrp="1"/>
          </p:cNvSpPr>
          <p:nvPr>
            <p:ph idx="1"/>
          </p:nvPr>
        </p:nvSpPr>
        <p:spPr/>
        <p:txBody>
          <a:bodyPr vert="horz" lIns="91440" tIns="45720" rIns="91440" bIns="45720" rtlCol="0" anchor="t">
            <a:noAutofit/>
          </a:bodyPr>
          <a:lstStyle/>
          <a:p>
            <a:pPr marL="0" indent="0">
              <a:buNone/>
            </a:pPr>
            <a:r>
              <a:rPr lang="nl-BE" dirty="0">
                <a:hlinkClick r:id="rId2"/>
              </a:rPr>
              <a:t>Uitgangspunten</a:t>
            </a:r>
            <a:endParaRPr lang="nl-BE" dirty="0"/>
          </a:p>
          <a:p>
            <a:pPr marL="0" indent="0">
              <a:buNone/>
            </a:pPr>
            <a:endParaRPr lang="nl-BE" dirty="0"/>
          </a:p>
          <a:p>
            <a:r>
              <a:rPr lang="nl-BE" dirty="0"/>
              <a:t>Eet in verhouding meer plantaardige dan dierlijke voeding.  </a:t>
            </a:r>
          </a:p>
          <a:p>
            <a:r>
              <a:rPr lang="nl-BE" dirty="0"/>
              <a:t>Vermijd ultra bewerkte voeding  zoveel mogelijk. </a:t>
            </a:r>
          </a:p>
          <a:p>
            <a:r>
              <a:rPr lang="nl-BE" dirty="0"/>
              <a:t>Verspil geen voeding en matig je consumptie.</a:t>
            </a:r>
          </a:p>
          <a:p>
            <a:endParaRPr lang="nl-BE" dirty="0"/>
          </a:p>
        </p:txBody>
      </p:sp>
      <p:sp>
        <p:nvSpPr>
          <p:cNvPr id="3" name="Titel 2">
            <a:extLst>
              <a:ext uri="{FF2B5EF4-FFF2-40B4-BE49-F238E27FC236}">
                <a16:creationId xmlns:a16="http://schemas.microsoft.com/office/drawing/2014/main" id="{CB149791-D1C9-45FC-9F38-720971F918F8}"/>
              </a:ext>
            </a:extLst>
          </p:cNvPr>
          <p:cNvSpPr>
            <a:spLocks noGrp="1"/>
          </p:cNvSpPr>
          <p:nvPr>
            <p:ph type="title"/>
          </p:nvPr>
        </p:nvSpPr>
        <p:spPr/>
        <p:txBody>
          <a:bodyPr/>
          <a:lstStyle/>
          <a:p>
            <a:r>
              <a:rPr lang="nl-BE" dirty="0"/>
              <a:t>Uitgangspunten nieuwe actieve voedingsdriehoek </a:t>
            </a:r>
          </a:p>
        </p:txBody>
      </p:sp>
    </p:spTree>
    <p:extLst>
      <p:ext uri="{BB962C8B-B14F-4D97-AF65-F5344CB8AC3E}">
        <p14:creationId xmlns:p14="http://schemas.microsoft.com/office/powerpoint/2010/main" val="99810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7D335E1-7BD2-44BF-BF8D-F90E34897A1A}"/>
              </a:ext>
            </a:extLst>
          </p:cNvPr>
          <p:cNvSpPr/>
          <p:nvPr/>
        </p:nvSpPr>
        <p:spPr>
          <a:xfrm>
            <a:off x="1619672" y="692696"/>
            <a:ext cx="5394778" cy="2585323"/>
          </a:xfrm>
          <a:prstGeom prst="rect">
            <a:avLst/>
          </a:prstGeom>
        </p:spPr>
        <p:txBody>
          <a:bodyPr wrap="square">
            <a:spAutoFit/>
          </a:bodyPr>
          <a:lstStyle/>
          <a:p>
            <a:pPr algn="ctr"/>
            <a:r>
              <a:rPr lang="nl-BE" dirty="0"/>
              <a:t>Kinderen hebben extra vetten nodig tot de leeftijd van 4 jaar. </a:t>
            </a:r>
          </a:p>
          <a:p>
            <a:pPr algn="ctr"/>
            <a:endParaRPr lang="nl-BE" dirty="0"/>
          </a:p>
          <a:p>
            <a:pPr algn="ctr"/>
            <a:r>
              <a:rPr lang="nl-BE" dirty="0"/>
              <a:t>Geef enkel noten in gemalen vorm of als pasta tot 4 jaar (verstikkingsgevaar).</a:t>
            </a:r>
          </a:p>
          <a:p>
            <a:pPr algn="ctr"/>
            <a:endParaRPr lang="nl-BE" dirty="0"/>
          </a:p>
          <a:p>
            <a:pPr algn="ctr"/>
            <a:endParaRPr lang="nl-BE" dirty="0"/>
          </a:p>
          <a:p>
            <a:pPr algn="ctr"/>
            <a:endParaRPr lang="nl-BE" dirty="0"/>
          </a:p>
          <a:p>
            <a:pPr algn="ctr"/>
            <a:endParaRPr lang="nl-BE" dirty="0"/>
          </a:p>
        </p:txBody>
      </p:sp>
    </p:spTree>
    <p:extLst>
      <p:ext uri="{BB962C8B-B14F-4D97-AF65-F5344CB8AC3E}">
        <p14:creationId xmlns:p14="http://schemas.microsoft.com/office/powerpoint/2010/main" val="3237792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07F29E1-8194-4BAF-8340-357100EE0287}"/>
              </a:ext>
            </a:extLst>
          </p:cNvPr>
          <p:cNvSpPr>
            <a:spLocks noGrp="1"/>
          </p:cNvSpPr>
          <p:nvPr>
            <p:ph type="title"/>
          </p:nvPr>
        </p:nvSpPr>
        <p:spPr/>
        <p:txBody>
          <a:bodyPr/>
          <a:lstStyle/>
          <a:p>
            <a:pPr algn="ctr"/>
            <a:r>
              <a:rPr lang="nl-BE" dirty="0"/>
              <a:t>Kaas</a:t>
            </a:r>
          </a:p>
        </p:txBody>
      </p:sp>
      <p:pic>
        <p:nvPicPr>
          <p:cNvPr id="4" name="Tijdelijke aanduiding voor inhoud 3">
            <a:extLst>
              <a:ext uri="{FF2B5EF4-FFF2-40B4-BE49-F238E27FC236}">
                <a16:creationId xmlns:a16="http://schemas.microsoft.com/office/drawing/2014/main" id="{C1A6D61A-1658-4B08-B8C7-F621A05713D6}"/>
              </a:ext>
            </a:extLst>
          </p:cNvPr>
          <p:cNvPicPr>
            <a:picLocks noGrp="1" noChangeAspect="1"/>
          </p:cNvPicPr>
          <p:nvPr>
            <p:ph idx="1"/>
          </p:nvPr>
        </p:nvPicPr>
        <p:blipFill>
          <a:blip r:embed="rId2"/>
          <a:stretch>
            <a:fillRect/>
          </a:stretch>
        </p:blipFill>
        <p:spPr>
          <a:xfrm>
            <a:off x="1561306" y="1624806"/>
            <a:ext cx="6896100" cy="4476750"/>
          </a:xfrm>
          <a:prstGeom prst="rect">
            <a:avLst/>
          </a:prstGeom>
        </p:spPr>
      </p:pic>
    </p:spTree>
    <p:extLst>
      <p:ext uri="{BB962C8B-B14F-4D97-AF65-F5344CB8AC3E}">
        <p14:creationId xmlns:p14="http://schemas.microsoft.com/office/powerpoint/2010/main" val="2800216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D476391-80C7-4271-8CAB-89543A79E523}"/>
              </a:ext>
            </a:extLst>
          </p:cNvPr>
          <p:cNvSpPr>
            <a:spLocks noGrp="1"/>
          </p:cNvSpPr>
          <p:nvPr>
            <p:ph type="title"/>
          </p:nvPr>
        </p:nvSpPr>
        <p:spPr/>
        <p:txBody>
          <a:bodyPr/>
          <a:lstStyle/>
          <a:p>
            <a:pPr algn="ctr"/>
            <a:r>
              <a:rPr lang="nl-BE" dirty="0"/>
              <a:t>Vis</a:t>
            </a:r>
          </a:p>
        </p:txBody>
      </p:sp>
      <p:pic>
        <p:nvPicPr>
          <p:cNvPr id="4" name="Tijdelijke aanduiding voor inhoud 3">
            <a:extLst>
              <a:ext uri="{FF2B5EF4-FFF2-40B4-BE49-F238E27FC236}">
                <a16:creationId xmlns:a16="http://schemas.microsoft.com/office/drawing/2014/main" id="{4A33DC30-F258-44DB-A42C-2E2157BC20E9}"/>
              </a:ext>
            </a:extLst>
          </p:cNvPr>
          <p:cNvPicPr>
            <a:picLocks noGrp="1" noChangeAspect="1"/>
          </p:cNvPicPr>
          <p:nvPr>
            <p:ph idx="1"/>
          </p:nvPr>
        </p:nvPicPr>
        <p:blipFill>
          <a:blip r:embed="rId2"/>
          <a:stretch>
            <a:fillRect/>
          </a:stretch>
        </p:blipFill>
        <p:spPr>
          <a:xfrm>
            <a:off x="1956193" y="1600200"/>
            <a:ext cx="6106326" cy="4525963"/>
          </a:xfrm>
          <a:prstGeom prst="rect">
            <a:avLst/>
          </a:prstGeom>
        </p:spPr>
      </p:pic>
    </p:spTree>
    <p:extLst>
      <p:ext uri="{BB962C8B-B14F-4D97-AF65-F5344CB8AC3E}">
        <p14:creationId xmlns:p14="http://schemas.microsoft.com/office/powerpoint/2010/main" val="777746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7F32FC8-61A3-4621-A04E-5A5FAF5EAB1B}"/>
              </a:ext>
            </a:extLst>
          </p:cNvPr>
          <p:cNvSpPr>
            <a:spLocks noGrp="1"/>
          </p:cNvSpPr>
          <p:nvPr>
            <p:ph type="title"/>
          </p:nvPr>
        </p:nvSpPr>
        <p:spPr/>
        <p:txBody>
          <a:bodyPr/>
          <a:lstStyle/>
          <a:p>
            <a:pPr algn="ctr"/>
            <a:r>
              <a:rPr lang="nl-BE" dirty="0"/>
              <a:t>Vlees</a:t>
            </a:r>
          </a:p>
        </p:txBody>
      </p:sp>
      <p:pic>
        <p:nvPicPr>
          <p:cNvPr id="4" name="Tijdelijke aanduiding voor inhoud 3">
            <a:extLst>
              <a:ext uri="{FF2B5EF4-FFF2-40B4-BE49-F238E27FC236}">
                <a16:creationId xmlns:a16="http://schemas.microsoft.com/office/drawing/2014/main" id="{77DAF4C2-BB8F-4AC0-9D35-B91B9832D283}"/>
              </a:ext>
            </a:extLst>
          </p:cNvPr>
          <p:cNvPicPr>
            <a:picLocks noGrp="1" noChangeAspect="1"/>
          </p:cNvPicPr>
          <p:nvPr>
            <p:ph idx="1"/>
          </p:nvPr>
        </p:nvPicPr>
        <p:blipFill>
          <a:blip r:embed="rId2"/>
          <a:stretch>
            <a:fillRect/>
          </a:stretch>
        </p:blipFill>
        <p:spPr>
          <a:xfrm>
            <a:off x="1778420" y="1600200"/>
            <a:ext cx="6461872" cy="4525963"/>
          </a:xfrm>
          <a:prstGeom prst="rect">
            <a:avLst/>
          </a:prstGeom>
        </p:spPr>
      </p:pic>
    </p:spTree>
    <p:extLst>
      <p:ext uri="{BB962C8B-B14F-4D97-AF65-F5344CB8AC3E}">
        <p14:creationId xmlns:p14="http://schemas.microsoft.com/office/powerpoint/2010/main" val="4179376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408D5F8-B8D7-491D-BEC4-AD283D8D6853}"/>
              </a:ext>
            </a:extLst>
          </p:cNvPr>
          <p:cNvSpPr>
            <a:spLocks noGrp="1"/>
          </p:cNvSpPr>
          <p:nvPr>
            <p:ph type="title"/>
          </p:nvPr>
        </p:nvSpPr>
        <p:spPr/>
        <p:txBody>
          <a:bodyPr/>
          <a:lstStyle/>
          <a:p>
            <a:pPr algn="ctr"/>
            <a:r>
              <a:rPr lang="nl-BE" dirty="0"/>
              <a:t>Melkproducten</a:t>
            </a:r>
          </a:p>
        </p:txBody>
      </p:sp>
      <p:pic>
        <p:nvPicPr>
          <p:cNvPr id="4" name="Tijdelijke aanduiding voor inhoud 3">
            <a:extLst>
              <a:ext uri="{FF2B5EF4-FFF2-40B4-BE49-F238E27FC236}">
                <a16:creationId xmlns:a16="http://schemas.microsoft.com/office/drawing/2014/main" id="{749437AE-2B07-40AE-987A-FA8E1CDAF799}"/>
              </a:ext>
            </a:extLst>
          </p:cNvPr>
          <p:cNvPicPr>
            <a:picLocks noGrp="1" noChangeAspect="1"/>
          </p:cNvPicPr>
          <p:nvPr>
            <p:ph idx="1"/>
          </p:nvPr>
        </p:nvPicPr>
        <p:blipFill>
          <a:blip r:embed="rId2"/>
          <a:stretch>
            <a:fillRect/>
          </a:stretch>
        </p:blipFill>
        <p:spPr>
          <a:xfrm>
            <a:off x="1475656" y="1268760"/>
            <a:ext cx="6048672" cy="4608512"/>
          </a:xfrm>
          <a:prstGeom prst="rect">
            <a:avLst/>
          </a:prstGeom>
        </p:spPr>
      </p:pic>
    </p:spTree>
    <p:extLst>
      <p:ext uri="{BB962C8B-B14F-4D97-AF65-F5344CB8AC3E}">
        <p14:creationId xmlns:p14="http://schemas.microsoft.com/office/powerpoint/2010/main" val="2333772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07DA6D4-1E36-4124-8BB0-7E987F040D01}"/>
              </a:ext>
            </a:extLst>
          </p:cNvPr>
          <p:cNvPicPr>
            <a:picLocks noChangeAspect="1"/>
          </p:cNvPicPr>
          <p:nvPr/>
        </p:nvPicPr>
        <p:blipFill rotWithShape="1">
          <a:blip r:embed="rId2"/>
          <a:srcRect l="11454" r="15237"/>
          <a:stretch/>
        </p:blipFill>
        <p:spPr>
          <a:xfrm>
            <a:off x="3106356" y="438451"/>
            <a:ext cx="2304256" cy="866775"/>
          </a:xfrm>
          <a:prstGeom prst="rect">
            <a:avLst/>
          </a:prstGeom>
        </p:spPr>
      </p:pic>
      <p:sp>
        <p:nvSpPr>
          <p:cNvPr id="3" name="Rechthoek 2">
            <a:extLst>
              <a:ext uri="{FF2B5EF4-FFF2-40B4-BE49-F238E27FC236}">
                <a16:creationId xmlns:a16="http://schemas.microsoft.com/office/drawing/2014/main" id="{A6E6B460-91D0-46C2-B5B5-5A5A4C5007ED}"/>
              </a:ext>
            </a:extLst>
          </p:cNvPr>
          <p:cNvSpPr/>
          <p:nvPr/>
        </p:nvSpPr>
        <p:spPr>
          <a:xfrm>
            <a:off x="971600" y="3429000"/>
            <a:ext cx="14002280" cy="2031325"/>
          </a:xfrm>
          <a:prstGeom prst="rect">
            <a:avLst/>
          </a:prstGeom>
        </p:spPr>
        <p:txBody>
          <a:bodyPr wrap="square">
            <a:spAutoFit/>
          </a:bodyPr>
          <a:lstStyle/>
          <a:p>
            <a:r>
              <a:rPr lang="nl-BE" dirty="0"/>
              <a:t>En voor onze doelgroep</a:t>
            </a:r>
          </a:p>
          <a:p>
            <a:endParaRPr lang="nl-BE" dirty="0"/>
          </a:p>
          <a:p>
            <a:r>
              <a:rPr lang="nl-BE" dirty="0"/>
              <a:t>Kinderen krijgen bij voorkeur een aangepaste melkvoeding tot </a:t>
            </a:r>
          </a:p>
          <a:p>
            <a:r>
              <a:rPr lang="nl-BE" dirty="0"/>
              <a:t>de leeftijd van 3 jaar. </a:t>
            </a:r>
          </a:p>
          <a:p>
            <a:r>
              <a:rPr lang="nl-BE" dirty="0"/>
              <a:t>Tussen de leeftijd van 3 tot 4 jaar krijgt een kind volle melk. </a:t>
            </a:r>
          </a:p>
          <a:p>
            <a:r>
              <a:rPr lang="nl-BE" dirty="0"/>
              <a:t>Vanaf de leeftijd van 4jaar geniet halfvolle melk de voorkeur.</a:t>
            </a:r>
          </a:p>
          <a:p>
            <a:endParaRPr lang="nl-BE" dirty="0"/>
          </a:p>
        </p:txBody>
      </p:sp>
      <p:pic>
        <p:nvPicPr>
          <p:cNvPr id="4" name="Afbeelding 3">
            <a:extLst>
              <a:ext uri="{FF2B5EF4-FFF2-40B4-BE49-F238E27FC236}">
                <a16:creationId xmlns:a16="http://schemas.microsoft.com/office/drawing/2014/main" id="{67C422CF-C0FA-4DFD-AD2C-4FB5571F8985}"/>
              </a:ext>
            </a:extLst>
          </p:cNvPr>
          <p:cNvPicPr>
            <a:picLocks noChangeAspect="1"/>
          </p:cNvPicPr>
          <p:nvPr/>
        </p:nvPicPr>
        <p:blipFill rotWithShape="1">
          <a:blip r:embed="rId3"/>
          <a:srcRect l="20323" r="18711"/>
          <a:stretch/>
        </p:blipFill>
        <p:spPr>
          <a:xfrm>
            <a:off x="3250372" y="2060848"/>
            <a:ext cx="2160240" cy="1038225"/>
          </a:xfrm>
          <a:prstGeom prst="rect">
            <a:avLst/>
          </a:prstGeom>
        </p:spPr>
      </p:pic>
    </p:spTree>
    <p:extLst>
      <p:ext uri="{BB962C8B-B14F-4D97-AF65-F5344CB8AC3E}">
        <p14:creationId xmlns:p14="http://schemas.microsoft.com/office/powerpoint/2010/main" val="3362461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5185414-036A-4C8A-8AA9-BDC7D55F1D55}"/>
              </a:ext>
            </a:extLst>
          </p:cNvPr>
          <p:cNvSpPr>
            <a:spLocks noGrp="1"/>
          </p:cNvSpPr>
          <p:nvPr>
            <p:ph type="title"/>
          </p:nvPr>
        </p:nvSpPr>
        <p:spPr/>
        <p:txBody>
          <a:bodyPr/>
          <a:lstStyle/>
          <a:p>
            <a:pPr algn="ctr"/>
            <a:r>
              <a:rPr lang="nl-BE" dirty="0"/>
              <a:t>Restgroep</a:t>
            </a:r>
          </a:p>
        </p:txBody>
      </p:sp>
      <p:pic>
        <p:nvPicPr>
          <p:cNvPr id="4" name="Tijdelijke aanduiding voor inhoud 3">
            <a:extLst>
              <a:ext uri="{FF2B5EF4-FFF2-40B4-BE49-F238E27FC236}">
                <a16:creationId xmlns:a16="http://schemas.microsoft.com/office/drawing/2014/main" id="{BF9D5CA0-18AE-4D8A-8585-B4097AF84878}"/>
              </a:ext>
            </a:extLst>
          </p:cNvPr>
          <p:cNvPicPr>
            <a:picLocks noGrp="1" noChangeAspect="1"/>
          </p:cNvPicPr>
          <p:nvPr>
            <p:ph idx="1"/>
          </p:nvPr>
        </p:nvPicPr>
        <p:blipFill rotWithShape="1">
          <a:blip r:embed="rId2"/>
          <a:srcRect t="8117"/>
          <a:stretch/>
        </p:blipFill>
        <p:spPr>
          <a:xfrm>
            <a:off x="2339752" y="1080534"/>
            <a:ext cx="4840653" cy="5045630"/>
          </a:xfrm>
          <a:prstGeom prst="rect">
            <a:avLst/>
          </a:prstGeom>
        </p:spPr>
      </p:pic>
    </p:spTree>
    <p:extLst>
      <p:ext uri="{BB962C8B-B14F-4D97-AF65-F5344CB8AC3E}">
        <p14:creationId xmlns:p14="http://schemas.microsoft.com/office/powerpoint/2010/main" val="1476775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70BDC-B45E-4610-8652-E089C374EA94}"/>
              </a:ext>
            </a:extLst>
          </p:cNvPr>
          <p:cNvSpPr>
            <a:spLocks noGrp="1"/>
          </p:cNvSpPr>
          <p:nvPr>
            <p:ph type="title"/>
          </p:nvPr>
        </p:nvSpPr>
        <p:spPr/>
        <p:txBody>
          <a:bodyPr/>
          <a:lstStyle/>
          <a:p>
            <a:r>
              <a:rPr lang="nl-BE" dirty="0"/>
              <a:t>En wat met voeding uit de restgroep?</a:t>
            </a:r>
            <a:br>
              <a:rPr lang="nl-BE" dirty="0"/>
            </a:br>
            <a:br>
              <a:rPr lang="nl-BE" dirty="0"/>
            </a:br>
            <a:endParaRPr lang="nl-BE" dirty="0"/>
          </a:p>
        </p:txBody>
      </p:sp>
      <p:pic>
        <p:nvPicPr>
          <p:cNvPr id="4" name="Afbeelding 3">
            <a:extLst>
              <a:ext uri="{FF2B5EF4-FFF2-40B4-BE49-F238E27FC236}">
                <a16:creationId xmlns:a16="http://schemas.microsoft.com/office/drawing/2014/main" id="{F0407CC9-EBA4-45BE-AF72-A7FCE7A7BD97}"/>
              </a:ext>
            </a:extLst>
          </p:cNvPr>
          <p:cNvPicPr>
            <a:picLocks noChangeAspect="1"/>
          </p:cNvPicPr>
          <p:nvPr/>
        </p:nvPicPr>
        <p:blipFill rotWithShape="1">
          <a:blip r:embed="rId2"/>
          <a:srcRect l="16481"/>
          <a:stretch/>
        </p:blipFill>
        <p:spPr>
          <a:xfrm>
            <a:off x="3131841" y="836712"/>
            <a:ext cx="2160240" cy="1584176"/>
          </a:xfrm>
          <a:prstGeom prst="rect">
            <a:avLst/>
          </a:prstGeom>
        </p:spPr>
      </p:pic>
      <p:sp>
        <p:nvSpPr>
          <p:cNvPr id="5" name="Rechthoek 4">
            <a:extLst>
              <a:ext uri="{FF2B5EF4-FFF2-40B4-BE49-F238E27FC236}">
                <a16:creationId xmlns:a16="http://schemas.microsoft.com/office/drawing/2014/main" id="{AB75A531-9427-4C3A-8CF3-358872FC3EDF}"/>
              </a:ext>
            </a:extLst>
          </p:cNvPr>
          <p:cNvSpPr/>
          <p:nvPr/>
        </p:nvSpPr>
        <p:spPr>
          <a:xfrm>
            <a:off x="2286000" y="2551837"/>
            <a:ext cx="4230216" cy="1754326"/>
          </a:xfrm>
          <a:prstGeom prst="rect">
            <a:avLst/>
          </a:prstGeom>
        </p:spPr>
        <p:txBody>
          <a:bodyPr wrap="square">
            <a:spAutoFit/>
          </a:bodyPr>
          <a:lstStyle/>
          <a:p>
            <a:pPr algn="ctr"/>
            <a:r>
              <a:rPr lang="nl-BE" dirty="0"/>
              <a:t>Verbied ze niet, maar leer het kind er mee omgaan: </a:t>
            </a:r>
          </a:p>
          <a:p>
            <a:pPr algn="ctr"/>
            <a:r>
              <a:rPr lang="nl-BE" dirty="0"/>
              <a:t>af en toe in kleine porties.</a:t>
            </a:r>
          </a:p>
          <a:p>
            <a:pPr algn="ctr"/>
            <a:endParaRPr lang="nl-BE" dirty="0"/>
          </a:p>
          <a:p>
            <a:pPr algn="ctr"/>
            <a:r>
              <a:rPr lang="nl-BE" dirty="0"/>
              <a:t>Als kinderbegeleider, heb je een voorbeeldfunctie.   </a:t>
            </a:r>
            <a:endParaRPr lang="nl-NL" dirty="0"/>
          </a:p>
        </p:txBody>
      </p:sp>
    </p:spTree>
    <p:extLst>
      <p:ext uri="{BB962C8B-B14F-4D97-AF65-F5344CB8AC3E}">
        <p14:creationId xmlns:p14="http://schemas.microsoft.com/office/powerpoint/2010/main" val="339773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a:ea typeface="Verdana"/>
                <a:cs typeface="Verdana"/>
              </a:rPr>
              <a:t>Er is een afzonderlijke bewegingsdriehoek.</a:t>
            </a:r>
          </a:p>
          <a:p>
            <a:r>
              <a:rPr lang="nl-BE" dirty="0">
                <a:ea typeface="Verdana"/>
                <a:cs typeface="Verdana"/>
              </a:rPr>
              <a:t>De voedingsdriehoek staat op zijn kop.</a:t>
            </a:r>
          </a:p>
          <a:p>
            <a:r>
              <a:rPr lang="nl-BE" dirty="0">
                <a:ea typeface="Verdana"/>
                <a:cs typeface="Verdana"/>
              </a:rPr>
              <a:t>Er wordt gewerkt met kleurcodes die de gezondheidseffecten weerspiegelen.</a:t>
            </a:r>
          </a:p>
          <a:p>
            <a:r>
              <a:rPr lang="nl-BE" dirty="0">
                <a:ea typeface="Verdana"/>
                <a:cs typeface="Verdana"/>
              </a:rPr>
              <a:t>Er staan geen porties meer in.</a:t>
            </a:r>
          </a:p>
          <a:p>
            <a:r>
              <a:rPr lang="nl-BE" dirty="0">
                <a:ea typeface="Verdana"/>
                <a:cs typeface="Verdana"/>
              </a:rPr>
              <a:t>Hij houdt niet alleen rekening met gezond eten, maar ook met de impact van het voedingspatroon op het milieu.</a:t>
            </a:r>
          </a:p>
          <a:p>
            <a:r>
              <a:rPr lang="nl-BE" dirty="0">
                <a:ea typeface="Verdana"/>
                <a:cs typeface="Verdana"/>
              </a:rPr>
              <a:t>Men richt zich naar algemene publiek vanaf 1 jaar.</a:t>
            </a:r>
          </a:p>
          <a:p>
            <a:endParaRPr lang="nl-BE" dirty="0"/>
          </a:p>
        </p:txBody>
      </p:sp>
      <p:sp>
        <p:nvSpPr>
          <p:cNvPr id="3" name="Titel 2"/>
          <p:cNvSpPr>
            <a:spLocks noGrp="1"/>
          </p:cNvSpPr>
          <p:nvPr>
            <p:ph type="title"/>
          </p:nvPr>
        </p:nvSpPr>
        <p:spPr/>
        <p:txBody>
          <a:bodyPr/>
          <a:lstStyle/>
          <a:p>
            <a:r>
              <a:rPr lang="nl-BE" dirty="0"/>
              <a:t>Wat is het verschil met de vroegere voedingsdriehoek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ea typeface="Verdana"/>
                <a:cs typeface="Verdana"/>
              </a:rPr>
              <a:t>Vegetarische vervangproducten staan niet meer samen. Reden? Verschillend gezondheidseffect.</a:t>
            </a:r>
          </a:p>
          <a:p>
            <a:r>
              <a:rPr lang="nl-NL" dirty="0">
                <a:ea typeface="Verdana"/>
                <a:cs typeface="Verdana"/>
              </a:rPr>
              <a:t>Plantaardige oliën staan niet meer samen met boter. Reden? Verschillend gezondheidseffect.</a:t>
            </a:r>
          </a:p>
          <a:p>
            <a:r>
              <a:rPr lang="nl-NL" dirty="0">
                <a:ea typeface="Verdana"/>
                <a:cs typeface="Verdana"/>
              </a:rPr>
              <a:t>Meer nadruk op noten.</a:t>
            </a:r>
          </a:p>
          <a:p>
            <a:r>
              <a:rPr lang="nl-NL" dirty="0">
                <a:ea typeface="Verdana"/>
                <a:cs typeface="Verdana"/>
              </a:rPr>
              <a:t>Duidelijke visie over </a:t>
            </a:r>
            <a:r>
              <a:rPr lang="nl-NL" dirty="0" err="1">
                <a:ea typeface="Verdana"/>
                <a:cs typeface="Verdana"/>
              </a:rPr>
              <a:t>ultrabewerkte</a:t>
            </a:r>
            <a:r>
              <a:rPr lang="nl-NL" dirty="0">
                <a:ea typeface="Verdana"/>
                <a:cs typeface="Verdana"/>
              </a:rPr>
              <a:t> voedingsmiddelen= aparte rode bol.</a:t>
            </a:r>
          </a:p>
          <a:p>
            <a:r>
              <a:rPr lang="nl-NL" dirty="0">
                <a:ea typeface="Verdana"/>
                <a:cs typeface="Verdana"/>
              </a:rPr>
              <a:t>Meer plantaardige voeding.</a:t>
            </a:r>
          </a:p>
          <a:p>
            <a:r>
              <a:rPr lang="nl-NL" dirty="0">
                <a:ea typeface="Verdana"/>
                <a:cs typeface="Verdana"/>
              </a:rPr>
              <a:t>Verspil geen voedsel en matig de consumptie.</a:t>
            </a:r>
          </a:p>
          <a:p>
            <a:endParaRPr lang="nl-BE" dirty="0"/>
          </a:p>
        </p:txBody>
      </p:sp>
      <p:sp>
        <p:nvSpPr>
          <p:cNvPr id="3" name="Titel 2"/>
          <p:cNvSpPr>
            <a:spLocks noGrp="1"/>
          </p:cNvSpPr>
          <p:nvPr>
            <p:ph type="title"/>
          </p:nvPr>
        </p:nvSpPr>
        <p:spPr/>
        <p:txBody>
          <a:bodyPr/>
          <a:lstStyle/>
          <a:p>
            <a:r>
              <a:rPr lang="nl-BE" dirty="0"/>
              <a:t>De actieve voedingsdriehoek maakt plaats voor de voedingsdriehoek en </a:t>
            </a:r>
            <a:r>
              <a:rPr lang="nl-BE" dirty="0" err="1"/>
              <a:t>bewegingsdriekhoek</a:t>
            </a:r>
            <a:r>
              <a:rPr lang="nl-BE"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a:t>Voedingsdriehoek         en    bewegingsdriehoek </a:t>
            </a:r>
          </a:p>
          <a:p>
            <a:pPr marL="0" indent="0">
              <a:buNone/>
            </a:pPr>
            <a:endParaRPr lang="nl-BE" dirty="0"/>
          </a:p>
          <a:p>
            <a:pPr marL="0" indent="0">
              <a:buNone/>
            </a:pPr>
            <a:endParaRPr lang="nl-BE" dirty="0"/>
          </a:p>
        </p:txBody>
      </p:sp>
      <p:sp>
        <p:nvSpPr>
          <p:cNvPr id="3" name="Titel 2"/>
          <p:cNvSpPr>
            <a:spLocks noGrp="1"/>
          </p:cNvSpPr>
          <p:nvPr>
            <p:ph type="title"/>
          </p:nvPr>
        </p:nvSpPr>
        <p:spPr/>
        <p:txBody>
          <a:bodyPr/>
          <a:lstStyle/>
          <a:p>
            <a:r>
              <a:rPr lang="nl-BE" dirty="0"/>
              <a:t>Voor wie: vanaf leeftijd 1 jaar </a:t>
            </a:r>
            <a:br>
              <a:rPr lang="nl-NL" dirty="0"/>
            </a:br>
            <a:endParaRPr lang="nl-BE" dirty="0"/>
          </a:p>
        </p:txBody>
      </p:sp>
      <p:pic>
        <p:nvPicPr>
          <p:cNvPr id="4" name="Afbeelding 3">
            <a:extLst>
              <a:ext uri="{FF2B5EF4-FFF2-40B4-BE49-F238E27FC236}">
                <a16:creationId xmlns:a16="http://schemas.microsoft.com/office/drawing/2014/main" id="{9F2B4E64-A150-44FF-BABA-32CA7BC45930}"/>
              </a:ext>
            </a:extLst>
          </p:cNvPr>
          <p:cNvPicPr>
            <a:picLocks noChangeAspect="1"/>
          </p:cNvPicPr>
          <p:nvPr/>
        </p:nvPicPr>
        <p:blipFill rotWithShape="1">
          <a:blip r:embed="rId2"/>
          <a:srcRect l="6688" t="3521" r="16138" b="7097"/>
          <a:stretch/>
        </p:blipFill>
        <p:spPr>
          <a:xfrm>
            <a:off x="1349248" y="2600438"/>
            <a:ext cx="3299932" cy="2525485"/>
          </a:xfrm>
          <a:prstGeom prst="rect">
            <a:avLst/>
          </a:prstGeom>
        </p:spPr>
      </p:pic>
      <p:pic>
        <p:nvPicPr>
          <p:cNvPr id="5" name="Tijdelijke aanduiding voor inhoud 3">
            <a:extLst>
              <a:ext uri="{FF2B5EF4-FFF2-40B4-BE49-F238E27FC236}">
                <a16:creationId xmlns:a16="http://schemas.microsoft.com/office/drawing/2014/main" id="{4A105C17-F5D6-49BC-9592-3BB132CAE2BC}"/>
              </a:ext>
            </a:extLst>
          </p:cNvPr>
          <p:cNvPicPr>
            <a:picLocks noChangeAspect="1"/>
          </p:cNvPicPr>
          <p:nvPr/>
        </p:nvPicPr>
        <p:blipFill rotWithShape="1">
          <a:blip r:embed="rId3"/>
          <a:srcRect l="11636" t="6364" r="18745"/>
          <a:stretch/>
        </p:blipFill>
        <p:spPr>
          <a:xfrm>
            <a:off x="5364088" y="2420888"/>
            <a:ext cx="2888555" cy="31016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F6791CB-20F7-4ABE-807B-FCEEC22591AE}"/>
              </a:ext>
            </a:extLst>
          </p:cNvPr>
          <p:cNvSpPr>
            <a:spLocks noGrp="1"/>
          </p:cNvSpPr>
          <p:nvPr>
            <p:ph idx="1"/>
          </p:nvPr>
        </p:nvSpPr>
        <p:spPr/>
        <p:txBody>
          <a:bodyPr/>
          <a:lstStyle/>
          <a:p>
            <a:endParaRPr lang="nl-BE" dirty="0"/>
          </a:p>
          <a:p>
            <a:r>
              <a:rPr lang="nl-BE" dirty="0"/>
              <a:t>Voorkeur water: kraantjeswater, bronwater, mineraalwater (plat of bruisend)</a:t>
            </a:r>
          </a:p>
          <a:p>
            <a:endParaRPr lang="nl-BE" dirty="0"/>
          </a:p>
          <a:p>
            <a:r>
              <a:rPr lang="nl-BE" dirty="0"/>
              <a:t>Gearomatiseerde waters zonder toevoeging van suiker en of/zoetstof</a:t>
            </a:r>
          </a:p>
          <a:p>
            <a:endParaRPr lang="nl-BE" dirty="0"/>
          </a:p>
          <a:p>
            <a:endParaRPr lang="nl-BE" dirty="0"/>
          </a:p>
        </p:txBody>
      </p:sp>
      <p:sp>
        <p:nvSpPr>
          <p:cNvPr id="3" name="Titel 2">
            <a:extLst>
              <a:ext uri="{FF2B5EF4-FFF2-40B4-BE49-F238E27FC236}">
                <a16:creationId xmlns:a16="http://schemas.microsoft.com/office/drawing/2014/main" id="{8F943B98-7030-435F-AE76-4805E2760EA2}"/>
              </a:ext>
            </a:extLst>
          </p:cNvPr>
          <p:cNvSpPr>
            <a:spLocks noGrp="1"/>
          </p:cNvSpPr>
          <p:nvPr>
            <p:ph type="title"/>
          </p:nvPr>
        </p:nvSpPr>
        <p:spPr/>
        <p:txBody>
          <a:bodyPr/>
          <a:lstStyle/>
          <a:p>
            <a:endParaRPr lang="nl-BE" dirty="0"/>
          </a:p>
        </p:txBody>
      </p:sp>
      <p:pic>
        <p:nvPicPr>
          <p:cNvPr id="4" name="Afbeelding 3">
            <a:extLst>
              <a:ext uri="{FF2B5EF4-FFF2-40B4-BE49-F238E27FC236}">
                <a16:creationId xmlns:a16="http://schemas.microsoft.com/office/drawing/2014/main" id="{E60DB5EC-1CAA-4089-AC54-4C8B47BCFA69}"/>
              </a:ext>
            </a:extLst>
          </p:cNvPr>
          <p:cNvPicPr>
            <a:picLocks noChangeAspect="1"/>
          </p:cNvPicPr>
          <p:nvPr/>
        </p:nvPicPr>
        <p:blipFill rotWithShape="1">
          <a:blip r:embed="rId2"/>
          <a:srcRect t="22553"/>
          <a:stretch/>
        </p:blipFill>
        <p:spPr>
          <a:xfrm>
            <a:off x="611560" y="435506"/>
            <a:ext cx="8136904" cy="617229"/>
          </a:xfrm>
          <a:prstGeom prst="rect">
            <a:avLst/>
          </a:prstGeom>
        </p:spPr>
      </p:pic>
    </p:spTree>
    <p:extLst>
      <p:ext uri="{BB962C8B-B14F-4D97-AF65-F5344CB8AC3E}">
        <p14:creationId xmlns:p14="http://schemas.microsoft.com/office/powerpoint/2010/main" val="3036483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nl-BE" dirty="0"/>
              <a:t>Dranken op basis van groenten</a:t>
            </a:r>
          </a:p>
        </p:txBody>
      </p:sp>
      <p:pic>
        <p:nvPicPr>
          <p:cNvPr id="4" name="Tijdelijke aanduiding voor inhoud 3">
            <a:extLst>
              <a:ext uri="{FF2B5EF4-FFF2-40B4-BE49-F238E27FC236}">
                <a16:creationId xmlns:a16="http://schemas.microsoft.com/office/drawing/2014/main" id="{5ABFE7D0-CA48-4918-9E71-A45DCF5FCFC5}"/>
              </a:ext>
            </a:extLst>
          </p:cNvPr>
          <p:cNvPicPr>
            <a:picLocks noGrp="1" noChangeAspect="1"/>
          </p:cNvPicPr>
          <p:nvPr>
            <p:ph idx="1"/>
          </p:nvPr>
        </p:nvPicPr>
        <p:blipFill rotWithShape="1">
          <a:blip r:embed="rId2"/>
          <a:srcRect l="3538"/>
          <a:stretch/>
        </p:blipFill>
        <p:spPr>
          <a:xfrm>
            <a:off x="1181166" y="1412776"/>
            <a:ext cx="6781668" cy="45259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718978EA-9ECD-413E-9551-BAE51C87EF5F}"/>
              </a:ext>
            </a:extLst>
          </p:cNvPr>
          <p:cNvPicPr>
            <a:picLocks noGrp="1" noChangeAspect="1"/>
          </p:cNvPicPr>
          <p:nvPr>
            <p:ph idx="1"/>
          </p:nvPr>
        </p:nvPicPr>
        <p:blipFill rotWithShape="1">
          <a:blip r:embed="rId2"/>
          <a:srcRect r="3139"/>
          <a:stretch/>
        </p:blipFill>
        <p:spPr>
          <a:xfrm>
            <a:off x="614542" y="620688"/>
            <a:ext cx="7933538" cy="5505475"/>
          </a:xfrm>
          <a:prstGeom prst="rect">
            <a:avLst/>
          </a:prstGeom>
        </p:spPr>
      </p:pic>
    </p:spTree>
    <p:extLst>
      <p:ext uri="{BB962C8B-B14F-4D97-AF65-F5344CB8AC3E}">
        <p14:creationId xmlns:p14="http://schemas.microsoft.com/office/powerpoint/2010/main" val="255114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53A4226-ED6E-4594-AFC5-BDB17F4E50C9}"/>
              </a:ext>
            </a:extLst>
          </p:cNvPr>
          <p:cNvPicPr>
            <a:picLocks noChangeAspect="1"/>
          </p:cNvPicPr>
          <p:nvPr/>
        </p:nvPicPr>
        <p:blipFill>
          <a:blip r:embed="rId2"/>
          <a:stretch>
            <a:fillRect/>
          </a:stretch>
        </p:blipFill>
        <p:spPr>
          <a:xfrm>
            <a:off x="337613" y="142894"/>
            <a:ext cx="8468773" cy="6340983"/>
          </a:xfrm>
          <a:prstGeom prst="rect">
            <a:avLst/>
          </a:prstGeom>
        </p:spPr>
      </p:pic>
    </p:spTree>
    <p:extLst>
      <p:ext uri="{BB962C8B-B14F-4D97-AF65-F5344CB8AC3E}">
        <p14:creationId xmlns:p14="http://schemas.microsoft.com/office/powerpoint/2010/main" val="98362087"/>
      </p:ext>
    </p:extLst>
  </p:cSld>
  <p:clrMapOvr>
    <a:masterClrMapping/>
  </p:clrMapOvr>
</p:sld>
</file>

<file path=ppt/theme/theme1.xml><?xml version="1.0" encoding="utf-8"?>
<a:theme xmlns:a="http://schemas.openxmlformats.org/drawingml/2006/main" name="KG Blauw">
  <a:themeElements>
    <a:clrScheme name="KG">
      <a:dk1>
        <a:srgbClr val="636363"/>
      </a:dk1>
      <a:lt1>
        <a:sysClr val="window" lastClr="FFFFFF"/>
      </a:lt1>
      <a:dk2>
        <a:srgbClr val="6794B1"/>
      </a:dk2>
      <a:lt2>
        <a:srgbClr val="FFFFFF"/>
      </a:lt2>
      <a:accent1>
        <a:srgbClr val="A4576B"/>
      </a:accent1>
      <a:accent2>
        <a:srgbClr val="87AD98"/>
      </a:accent2>
      <a:accent3>
        <a:srgbClr val="EBBB4D"/>
      </a:accent3>
      <a:accent4>
        <a:srgbClr val="D9861D"/>
      </a:accent4>
      <a:accent5>
        <a:srgbClr val="9E7E97"/>
      </a:accent5>
      <a:accent6>
        <a:srgbClr val="BFD27C"/>
      </a:accent6>
      <a:hlink>
        <a:srgbClr val="DA8C79"/>
      </a:hlink>
      <a:folHlink>
        <a:srgbClr val="837DA2"/>
      </a:folHlink>
    </a:clrScheme>
    <a:fontScheme name="KG">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G Geel">
  <a:themeElements>
    <a:clrScheme name="KG">
      <a:dk1>
        <a:srgbClr val="636363"/>
      </a:dk1>
      <a:lt1>
        <a:sysClr val="window" lastClr="FFFFFF"/>
      </a:lt1>
      <a:dk2>
        <a:srgbClr val="6794B1"/>
      </a:dk2>
      <a:lt2>
        <a:srgbClr val="FFFFFF"/>
      </a:lt2>
      <a:accent1>
        <a:srgbClr val="A4576B"/>
      </a:accent1>
      <a:accent2>
        <a:srgbClr val="87AD98"/>
      </a:accent2>
      <a:accent3>
        <a:srgbClr val="EBBB4D"/>
      </a:accent3>
      <a:accent4>
        <a:srgbClr val="D9861D"/>
      </a:accent4>
      <a:accent5>
        <a:srgbClr val="9E7E97"/>
      </a:accent5>
      <a:accent6>
        <a:srgbClr val="BFD27C"/>
      </a:accent6>
      <a:hlink>
        <a:srgbClr val="DA8C79"/>
      </a:hlink>
      <a:folHlink>
        <a:srgbClr val="837DA2"/>
      </a:folHlink>
    </a:clrScheme>
    <a:fontScheme name="KG">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G Rood">
  <a:themeElements>
    <a:clrScheme name="KG">
      <a:dk1>
        <a:srgbClr val="636363"/>
      </a:dk1>
      <a:lt1>
        <a:sysClr val="window" lastClr="FFFFFF"/>
      </a:lt1>
      <a:dk2>
        <a:srgbClr val="6794B1"/>
      </a:dk2>
      <a:lt2>
        <a:srgbClr val="FFFFFF"/>
      </a:lt2>
      <a:accent1>
        <a:srgbClr val="A4576B"/>
      </a:accent1>
      <a:accent2>
        <a:srgbClr val="87AD98"/>
      </a:accent2>
      <a:accent3>
        <a:srgbClr val="EBBB4D"/>
      </a:accent3>
      <a:accent4>
        <a:srgbClr val="D9861D"/>
      </a:accent4>
      <a:accent5>
        <a:srgbClr val="9E7E97"/>
      </a:accent5>
      <a:accent6>
        <a:srgbClr val="BFD27C"/>
      </a:accent6>
      <a:hlink>
        <a:srgbClr val="DA8C79"/>
      </a:hlink>
      <a:folHlink>
        <a:srgbClr val="837DA2"/>
      </a:folHlink>
    </a:clrScheme>
    <a:fontScheme name="KG">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G Groen">
  <a:themeElements>
    <a:clrScheme name="KG">
      <a:dk1>
        <a:srgbClr val="636363"/>
      </a:dk1>
      <a:lt1>
        <a:sysClr val="window" lastClr="FFFFFF"/>
      </a:lt1>
      <a:dk2>
        <a:srgbClr val="6794B1"/>
      </a:dk2>
      <a:lt2>
        <a:srgbClr val="FFFFFF"/>
      </a:lt2>
      <a:accent1>
        <a:srgbClr val="A4576B"/>
      </a:accent1>
      <a:accent2>
        <a:srgbClr val="87AD98"/>
      </a:accent2>
      <a:accent3>
        <a:srgbClr val="EBBB4D"/>
      </a:accent3>
      <a:accent4>
        <a:srgbClr val="D9861D"/>
      </a:accent4>
      <a:accent5>
        <a:srgbClr val="9E7E97"/>
      </a:accent5>
      <a:accent6>
        <a:srgbClr val="BFD27C"/>
      </a:accent6>
      <a:hlink>
        <a:srgbClr val="DA8C79"/>
      </a:hlink>
      <a:folHlink>
        <a:srgbClr val="837DA2"/>
      </a:folHlink>
    </a:clrScheme>
    <a:fontScheme name="KG">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BFC2ACCA9E66B04A9B6876D1A1C92BFE" ma:contentTypeVersion="8" ma:contentTypeDescription="Een nieuw document maken." ma:contentTypeScope="" ma:versionID="a6e8a6a8a6011f44780a0164664a7e82">
  <xsd:schema xmlns:xsd="http://www.w3.org/2001/XMLSchema" xmlns:xs="http://www.w3.org/2001/XMLSchema" xmlns:p="http://schemas.microsoft.com/office/2006/metadata/properties" xmlns:ns2="ed9808c5-7eb3-4ab7-8b68-9b9a932645e2" xmlns:ns3="5e3f717c-31f6-4833-bd0f-50c041ee3a05" xmlns:ns4="e988d0c4-bed3-434a-b575-ea0181bbb90d" targetNamespace="http://schemas.microsoft.com/office/2006/metadata/properties" ma:root="true" ma:fieldsID="c3ade03729f6181809faf8ee2a6391ef" ns2:_="" ns3:_="" ns4:_="">
    <xsd:import namespace="ed9808c5-7eb3-4ab7-8b68-9b9a932645e2"/>
    <xsd:import namespace="5e3f717c-31f6-4833-bd0f-50c041ee3a05"/>
    <xsd:import namespace="e988d0c4-bed3-434a-b575-ea0181bbb90d"/>
    <xsd:element name="properties">
      <xsd:complexType>
        <xsd:sequence>
          <xsd:element name="documentManagement">
            <xsd:complexType>
              <xsd:all>
                <xsd:element ref="ns2:_dlc_DocId" minOccurs="0"/>
                <xsd:element ref="ns2:_dlc_DocIdUrl" minOccurs="0"/>
                <xsd:element ref="ns2:_dlc_DocIdPersistId" minOccurs="0"/>
                <xsd:element ref="ns3:p4692e9f59d344bf86f46283f9ffcb92" minOccurs="0"/>
                <xsd:element ref="ns2:TaxCatchAll" minOccurs="0"/>
                <xsd:element ref="ns4:MediaServiceMetadata" minOccurs="0"/>
                <xsd:element ref="ns4: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9808c5-7eb3-4ab7-8b68-9b9a932645e2"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3" nillable="true" ma:displayName="Taxonomy Catch All Column" ma:hidden="true" ma:list="{8e7fa49a-f25b-4117-995e-7d206e18908e}" ma:internalName="TaxCatchAll" ma:showField="CatchAllData" ma:web="ed9808c5-7eb3-4ab7-8b68-9b9a932645e2">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3f717c-31f6-4833-bd0f-50c041ee3a05" elementFormDefault="qualified">
    <xsd:import namespace="http://schemas.microsoft.com/office/2006/documentManagement/types"/>
    <xsd:import namespace="http://schemas.microsoft.com/office/infopath/2007/PartnerControls"/>
    <xsd:element name="p4692e9f59d344bf86f46283f9ffcb92" ma:index="11" nillable="true" ma:taxonomy="true" ma:internalName="p4692e9f59d344bf86f46283f9ffcb92" ma:taxonomyFieldName="KGTrefwoord" ma:displayName="Trefwoord" ma:default="" ma:fieldId="{94692e9f-59d3-44bf-86f4-6283f9ffcb92}" ma:taxonomyMulti="true" ma:sspId="f403b824-83f7-43e5-8db1-bd9fadf9beb4" ma:termSetId="74987c00-053a-4526-a051-79952c41b1a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988d0c4-bed3-434a-b575-ea0181bbb90d"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d9808c5-7eb3-4ab7-8b68-9b9a932645e2"/>
    <p4692e9f59d344bf86f46283f9ffcb92 xmlns="5e3f717c-31f6-4833-bd0f-50c041ee3a05">
      <Terms xmlns="http://schemas.microsoft.com/office/infopath/2007/PartnerControls"/>
    </p4692e9f59d344bf86f46283f9ffcb92>
    <_dlc_DocId xmlns="ed9808c5-7eb3-4ab7-8b68-9b9a932645e2">DQEXRQ2NN3CS-75987502-330</_dlc_DocId>
    <_dlc_DocIdUrl xmlns="ed9808c5-7eb3-4ab7-8b68-9b9a932645e2">
      <Url>https://kindengezin.sharepoint.com/sites/CompetentiebeleidTeamsite/_layouts/15/DocIdRedir.aspx?ID=DQEXRQ2NN3CS-75987502-330</Url>
      <Description>DQEXRQ2NN3CS-75987502-330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8BD01B-8A74-4B02-B216-3F96C684A5B2}">
  <ds:schemaRefs>
    <ds:schemaRef ds:uri="http://schemas.microsoft.com/sharepoint/events"/>
  </ds:schemaRefs>
</ds:datastoreItem>
</file>

<file path=customXml/itemProps2.xml><?xml version="1.0" encoding="utf-8"?>
<ds:datastoreItem xmlns:ds="http://schemas.openxmlformats.org/officeDocument/2006/customXml" ds:itemID="{58044FD9-B454-4837-83EB-4A4141858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9808c5-7eb3-4ab7-8b68-9b9a932645e2"/>
    <ds:schemaRef ds:uri="5e3f717c-31f6-4833-bd0f-50c041ee3a05"/>
    <ds:schemaRef ds:uri="e988d0c4-bed3-434a-b575-ea0181bbb9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26689D-30AE-4B12-897D-FA6A549F820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e3f717c-31f6-4833-bd0f-50c041ee3a05"/>
    <ds:schemaRef ds:uri="e988d0c4-bed3-434a-b575-ea0181bbb90d"/>
    <ds:schemaRef ds:uri="ed9808c5-7eb3-4ab7-8b68-9b9a932645e2"/>
    <ds:schemaRef ds:uri="http://www.w3.org/XML/1998/namespace"/>
    <ds:schemaRef ds:uri="http://purl.org/dc/dcmitype/"/>
  </ds:schemaRefs>
</ds:datastoreItem>
</file>

<file path=customXml/itemProps4.xml><?xml version="1.0" encoding="utf-8"?>
<ds:datastoreItem xmlns:ds="http://schemas.openxmlformats.org/officeDocument/2006/customXml" ds:itemID="{16C5C602-0A46-435C-BECD-34E6ECBB9E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Standaard_K&amp;G</Template>
  <TotalTime>0</TotalTime>
  <Words>274</Words>
  <Application>Microsoft Office PowerPoint</Application>
  <PresentationFormat>On-screen Show (4:3)</PresentationFormat>
  <Paragraphs>62</Paragraphs>
  <Slides>27</Slides>
  <Notes>0</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KG Blauw</vt:lpstr>
      <vt:lpstr>KG Geel</vt:lpstr>
      <vt:lpstr>KG Rood</vt:lpstr>
      <vt:lpstr>KG Groen</vt:lpstr>
      <vt:lpstr>Gezonde voeding in de kinderopvang </vt:lpstr>
      <vt:lpstr>Uitgangspunten nieuwe actieve voedingsdriehoek </vt:lpstr>
      <vt:lpstr>Wat is het verschil met de vroegere voedingsdriehoek </vt:lpstr>
      <vt:lpstr>De actieve voedingsdriehoek maakt plaats voor de voedingsdriehoek en bewegingsdriekhoek </vt:lpstr>
      <vt:lpstr>Voor wie: vanaf leeftijd 1 jaar  </vt:lpstr>
      <vt:lpstr>PowerPoint Presentation</vt:lpstr>
      <vt:lpstr>Dranken op basis van groenten</vt:lpstr>
      <vt:lpstr>PowerPoint Presentation</vt:lpstr>
      <vt:lpstr>PowerPoint Presentation</vt:lpstr>
      <vt:lpstr>Brood, beschuit, ontbijtgranen </vt:lpstr>
      <vt:lpstr>Graanproducten</vt:lpstr>
      <vt:lpstr>Aardappelen</vt:lpstr>
      <vt:lpstr>Groenten</vt:lpstr>
      <vt:lpstr>Fruit</vt:lpstr>
      <vt:lpstr>Noten en zaden</vt:lpstr>
      <vt:lpstr>Peulvruchten en vleesvervangers</vt:lpstr>
      <vt:lpstr>Vetstoffen</vt:lpstr>
      <vt:lpstr>Vetstoffen</vt:lpstr>
      <vt:lpstr>PowerPoint Presentation</vt:lpstr>
      <vt:lpstr>PowerPoint Presentation</vt:lpstr>
      <vt:lpstr>Kaas</vt:lpstr>
      <vt:lpstr>Vis</vt:lpstr>
      <vt:lpstr>Vlees</vt:lpstr>
      <vt:lpstr>Melkproducten</vt:lpstr>
      <vt:lpstr>PowerPoint Presentation</vt:lpstr>
      <vt:lpstr>Restgroep</vt:lpstr>
      <vt:lpstr>En wat met voeding uit de restgroep?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Gezonde voeding in de kinderopvang </dc:title>
  <dc:creator/>
  <cp:lastModifiedBy/>
  <cp:revision>3</cp:revision>
  <dcterms:created xsi:type="dcterms:W3CDTF">2019-09-04T12:54:29Z</dcterms:created>
  <dcterms:modified xsi:type="dcterms:W3CDTF">2020-01-13T12:15:56Z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0x010100BFC2ACCA9E66B04A9B6876D1A1C92BFE</vt:lpwstr>
  </property>
  <property fmtid="{D5CDD505-2E9C-101B-9397-08002B2CF9AE}" pid="3" name="KGTrefwoord">
    <vt:lpwstr/>
  </property>
  <property fmtid="{D5CDD505-2E9C-101B-9397-08002B2CF9AE}" pid="4" name="_dlc_DocIdItemGuid">
    <vt:lpwstr>057be136-a817-4adc-bedb-6f85ab81a83d</vt:lpwstr>
  </property>
</Properties>
</file>