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4" r:id="rId5"/>
    <p:sldMasterId id="2147483674" r:id="rId6"/>
    <p:sldMasterId id="2147483684" r:id="rId7"/>
    <p:sldMasterId id="2147483694" r:id="rId8"/>
  </p:sldMasterIdLst>
  <p:notesMasterIdLst>
    <p:notesMasterId r:id="rId16"/>
  </p:notesMasterIdLst>
  <p:sldIdLst>
    <p:sldId id="262" r:id="rId9"/>
    <p:sldId id="512" r:id="rId10"/>
    <p:sldId id="513" r:id="rId11"/>
    <p:sldId id="535" r:id="rId12"/>
    <p:sldId id="514" r:id="rId13"/>
    <p:sldId id="536" r:id="rId14"/>
    <p:sldId id="537" r:id="rId15"/>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BB4D"/>
    <a:srgbClr val="6794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Stijl, gemiddeld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6" d="100"/>
          <a:sy n="86" d="100"/>
        </p:scale>
        <p:origin x="1382"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5" Type="http://schemas.openxmlformats.org/officeDocument/2006/relationships/slideMaster" Target="slideMasters/slideMaster1.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DD3BF8-8079-4F9E-805D-837187D08358}" type="datetimeFigureOut">
              <a:rPr lang="nl-BE" smtClean="0"/>
              <a:pPr/>
              <a:t>6/08/2019</a:t>
            </a:fld>
            <a:endParaRPr lang="nl-BE"/>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D182E5-B06E-4D80-B2C9-9258E1C9ADE4}" type="slidenum">
              <a:rPr lang="nl-BE" smtClean="0"/>
              <a:pPr/>
              <a:t>‹nr.›</a:t>
            </a:fld>
            <a:endParaRPr lang="nl-B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spcAft>
                <a:spcPts val="1200"/>
              </a:spcAft>
            </a:pP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82E5-B06E-4D80-B2C9-9258E1C9ADE4}" type="slidenum">
              <a:rPr kumimoji="0" lang="nl-B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l-B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857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spcAft>
                <a:spcPts val="1200"/>
              </a:spcAft>
            </a:pP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82E5-B06E-4D80-B2C9-9258E1C9ADE4}" type="slidenum">
              <a:rPr kumimoji="0" lang="nl-B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B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0363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82E5-B06E-4D80-B2C9-9258E1C9ADE4}" type="slidenum">
              <a:rPr kumimoji="0" lang="nl-B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nl-B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76772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BE" dirty="0"/>
              <a:t>Om in aanmerking te komen voor een subsidie vereist het BVR dat het LL</a:t>
            </a:r>
          </a:p>
          <a:p>
            <a:r>
              <a:rPr lang="nl-BE" dirty="0"/>
              <a:t>De opdrachten vermeld in artikel 13 van het decreet uitvoert (zie hoger)</a:t>
            </a:r>
          </a:p>
          <a:p>
            <a:r>
              <a:rPr lang="nl-BE" dirty="0"/>
              <a:t>Meewerkt aan de doelstellingen van het Huis van het Kind (als er één is)</a:t>
            </a:r>
          </a:p>
          <a:p>
            <a:r>
              <a:rPr lang="nl-BE" dirty="0"/>
              <a:t>Het LL moet niet per se ingebed zijn in het Huis van het Kind, maar het is wel de bedoeling dat er minstens wordt afgestemd en samengewerkt.</a:t>
            </a:r>
          </a:p>
          <a:p>
            <a:r>
              <a:rPr lang="nl-BE" dirty="0"/>
              <a:t>Uit onze enquête blijkt trouwens dat de meeste bestaande LL reeds samenwerken met het Huis van het Kind zo goed mogelijk gekeken wordt naar Meerderheid van bestaande LL werkt reeds samen ! </a:t>
            </a:r>
          </a:p>
          <a:p>
            <a:r>
              <a:rPr lang="nl-BE" dirty="0"/>
              <a:t>Volgens ons kan dit een belangrijke meerwaarde betekenen zowel voor de gezinnen als voor de organisaties, namelijk</a:t>
            </a:r>
          </a:p>
          <a:p>
            <a:r>
              <a:rPr lang="nl-BE" dirty="0"/>
              <a:t>Voor gezinnen: versterken toegankelijkheid</a:t>
            </a:r>
          </a:p>
          <a:p>
            <a:r>
              <a:rPr lang="nl-BE" dirty="0"/>
              <a:t>Voor organisaties: efficiëntere inzet van middelen</a:t>
            </a:r>
          </a:p>
          <a:p>
            <a:endParaRPr lang="nl-BE" dirty="0"/>
          </a:p>
          <a:p>
            <a:r>
              <a:rPr lang="nl-BE" dirty="0"/>
              <a:t>3) Een LL is niet enkel een belangrijke dienstverlening aan de gezinnen uit de gemeente, maar biedt ook de mogelijkheid om vraag en aanbod van kinderopvang binnen de betrokken gemeente(s) in kaart te brengen en deze informatie zowel lokaal als aan de Vlaamse overheid te rapporteren. Op die manier kunnen investeringen in nieuwe kinderopvangplaatsen gerichter worden ingezet. </a:t>
            </a:r>
          </a:p>
          <a:p>
            <a:r>
              <a:rPr lang="nl-BE" dirty="0"/>
              <a:t>Hoewel registratie reeds vermeld stond als opdracht in het decreet, wordt dit in het BVR meer in detail uitgewerkt. Meer hierover in de volgende slide.</a:t>
            </a:r>
          </a:p>
          <a:p>
            <a:endParaRPr lang="nl-BE" dirty="0"/>
          </a:p>
          <a:p>
            <a:endParaRPr lang="nl-BE" dirty="0"/>
          </a:p>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82E5-B06E-4D80-B2C9-9258E1C9ADE4}" type="slidenum">
              <a:rPr kumimoji="0" lang="nl-B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B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38039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BE" dirty="0"/>
              <a:t>Tot slot, willen we ook alvast meegeven dat we voortaan ook informatie over de LL zullen weergeven op onze website. Ook dit is een vraag die ons al meermaals gesteld is door werkende lokale loketten.</a:t>
            </a:r>
          </a:p>
          <a:p>
            <a:endParaRPr lang="nl-BE" dirty="0"/>
          </a:p>
          <a:p>
            <a:r>
              <a:rPr lang="nl-BE" dirty="0"/>
              <a:t>Concreet zullen ouders die op de zoekpagina criteria ingeven in de resultaten niet enkel de adressen van opvanglocaties terugvinden, maar ook de gegevens van de LL die actief zijn in het geselecteerde geografisch gebied. </a:t>
            </a:r>
          </a:p>
          <a:p>
            <a:endParaRPr lang="nl-BE" dirty="0"/>
          </a:p>
          <a:p>
            <a:r>
              <a:rPr lang="nl-BE" dirty="0"/>
              <a:t>Wat we hier ook nog graag willen meegeven is dat de gegevens op onze website gelinkt zijn aan ons administratief systeem. Concreet betekent dit dat de gegevens automatisch geactualiseerd worden. Als LL dus actuele informatie willen over de status van opvanglocaties (vergunning, activiteit..) ze dit steeds kunnen checken op onze website</a:t>
            </a:r>
          </a:p>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82E5-B06E-4D80-B2C9-9258E1C9ADE4}" type="slidenum">
              <a:rPr kumimoji="0" lang="nl-B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nl-B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480964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bg>
      <p:bgRef idx="1001">
        <a:schemeClr val="bg1"/>
      </p:bgRef>
    </p:bg>
    <p:spTree>
      <p:nvGrpSpPr>
        <p:cNvPr id="1" name=""/>
        <p:cNvGrpSpPr/>
        <p:nvPr/>
      </p:nvGrpSpPr>
      <p:grpSpPr>
        <a:xfrm>
          <a:off x="0" y="0"/>
          <a:ext cx="0" cy="0"/>
          <a:chOff x="0" y="0"/>
          <a:chExt cx="0" cy="0"/>
        </a:xfrm>
      </p:grpSpPr>
      <p:pic>
        <p:nvPicPr>
          <p:cNvPr id="4" name="Picture 12" descr="_TVH7259_1.jpg"/>
          <p:cNvPicPr>
            <a:picLocks noChangeAspect="1"/>
          </p:cNvPicPr>
          <p:nvPr userDrawn="1"/>
        </p:nvPicPr>
        <p:blipFill>
          <a:blip r:embed="rId2" cstate="print"/>
          <a:srcRect/>
          <a:stretch>
            <a:fillRect/>
          </a:stretch>
        </p:blipFill>
        <p:spPr>
          <a:xfrm>
            <a:off x="216000" y="215999"/>
            <a:ext cx="8712000" cy="6429862"/>
          </a:xfrm>
          <a:prstGeom prst="roundRect">
            <a:avLst>
              <a:gd name="adj" fmla="val 2669"/>
            </a:avLst>
          </a:prstGeom>
          <a:solidFill>
            <a:srgbClr val="FFFFFF">
              <a:shade val="85000"/>
            </a:srgbClr>
          </a:solidFill>
          <a:ln>
            <a:noFill/>
          </a:ln>
          <a:effectLst/>
        </p:spPr>
      </p:pic>
      <p:sp>
        <p:nvSpPr>
          <p:cNvPr id="6" name="Tijdelijke aanduiding voor tekst 4"/>
          <p:cNvSpPr>
            <a:spLocks noGrp="1"/>
          </p:cNvSpPr>
          <p:nvPr>
            <p:ph type="body" sz="quarter" idx="11" hasCustomPrompt="1"/>
          </p:nvPr>
        </p:nvSpPr>
        <p:spPr>
          <a:xfrm>
            <a:off x="412115" y="5047961"/>
            <a:ext cx="8328025" cy="621320"/>
          </a:xfrm>
          <a:prstGeom prst="rect">
            <a:avLst/>
          </a:prstGeom>
        </p:spPr>
        <p:txBody>
          <a:bodyPr>
            <a:noAutofit/>
          </a:bodyPr>
          <a:lstStyle>
            <a:lvl1pPr algn="ctr">
              <a:buFontTx/>
              <a:buNone/>
              <a:defRPr kumimoji="0" lang="nl-NL" sz="3000" b="0" i="0" u="none" strike="noStrike" kern="1200" cap="none" spc="0" normalizeH="0" baseline="0" dirty="0" smtClean="0">
                <a:ln>
                  <a:noFill/>
                </a:ln>
                <a:solidFill>
                  <a:schemeClr val="bg1"/>
                </a:solidFill>
                <a:effectLst/>
                <a:uLnTx/>
                <a:uFillTx/>
                <a:latin typeface="+mn-lt"/>
                <a:ea typeface="+mn-ea"/>
                <a:cs typeface="Neo Sans Pro"/>
              </a:defRPr>
            </a:lvl1pPr>
            <a:lvl2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2pPr>
            <a:lvl3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3pPr>
            <a:lvl4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4pPr>
            <a:lvl5pPr>
              <a:defRPr kumimoji="0" lang="nl-BE" sz="3000" b="0" i="0" u="none" strike="noStrike" kern="1200" cap="none" spc="0" normalizeH="0" baseline="0" dirty="0">
                <a:ln>
                  <a:noFill/>
                </a:ln>
                <a:solidFill>
                  <a:schemeClr val="bg1"/>
                </a:solidFill>
                <a:effectLst/>
                <a:uLnTx/>
                <a:uFillTx/>
                <a:latin typeface="Neo Sans Pro"/>
                <a:ea typeface="+mn-ea"/>
                <a:cs typeface="Neo Sans Pro"/>
              </a:defRPr>
            </a:lvl5pPr>
          </a:lstStyle>
          <a:p>
            <a:pPr lvl="0"/>
            <a:r>
              <a:rPr lang="nl-BE" dirty="0"/>
              <a:t>Subtitel</a:t>
            </a:r>
          </a:p>
        </p:txBody>
      </p:sp>
      <p:sp>
        <p:nvSpPr>
          <p:cNvPr id="7" name="Title 11"/>
          <p:cNvSpPr>
            <a:spLocks noGrp="1"/>
          </p:cNvSpPr>
          <p:nvPr>
            <p:ph type="title" hasCustomPrompt="1"/>
          </p:nvPr>
        </p:nvSpPr>
        <p:spPr>
          <a:xfrm>
            <a:off x="311150" y="4220632"/>
            <a:ext cx="8534400" cy="745066"/>
          </a:xfrm>
          <a:prstGeom prst="rect">
            <a:avLst/>
          </a:prstGeom>
        </p:spPr>
        <p:txBody>
          <a:bodyPr>
            <a:noAutofit/>
          </a:bodyPr>
          <a:lstStyle>
            <a:lvl1pPr algn="ctr">
              <a:defRPr sz="4000" b="1">
                <a:solidFill>
                  <a:schemeClr val="bg1"/>
                </a:solidFill>
              </a:defRPr>
            </a:lvl1pPr>
          </a:lstStyle>
          <a:p>
            <a:r>
              <a:rPr lang="nl-NL" dirty="0"/>
              <a:t>Titel presentatie</a:t>
            </a:r>
            <a:endParaRPr lang="en-US" dirty="0"/>
          </a:p>
        </p:txBody>
      </p:sp>
      <p:sp>
        <p:nvSpPr>
          <p:cNvPr id="8" name="Tijdelijke aanduiding voor datum 3"/>
          <p:cNvSpPr>
            <a:spLocks noGrp="1"/>
          </p:cNvSpPr>
          <p:nvPr>
            <p:ph type="dt" sz="half" idx="10"/>
          </p:nvPr>
        </p:nvSpPr>
        <p:spPr>
          <a:xfrm>
            <a:off x="6660232" y="6093296"/>
            <a:ext cx="2133600" cy="365125"/>
          </a:xfrm>
          <a:prstGeom prst="rect">
            <a:avLst/>
          </a:prstGeom>
        </p:spPr>
        <p:txBody>
          <a:bodyPr/>
          <a:lstStyle>
            <a:lvl1pPr algn="r">
              <a:defRPr baseline="0">
                <a:solidFill>
                  <a:schemeClr val="bg1"/>
                </a:solidFill>
                <a:latin typeface="Verdana" pitchFamily="34" charset="0"/>
              </a:defRPr>
            </a:lvl1pPr>
          </a:lstStyle>
          <a:p>
            <a:fld id="{6BA71D4F-5A1B-4830-8D71-24F614DE1599}" type="datetimeFigureOut">
              <a:rPr lang="nl-BE" smtClean="0"/>
              <a:pPr/>
              <a:t>6/08/2019</a:t>
            </a:fld>
            <a:endParaRPr lang="nl-BE" dirty="0"/>
          </a:p>
        </p:txBody>
      </p:sp>
      <p:pic>
        <p:nvPicPr>
          <p:cNvPr id="9" name="Picture 6" descr="KG_logo_NEG.eps"/>
          <p:cNvPicPr>
            <a:picLocks noChangeAspect="1"/>
          </p:cNvPicPr>
          <p:nvPr userDrawn="1"/>
        </p:nvPicPr>
        <p:blipFill>
          <a:blip r:embed="rId3" cstate="print"/>
          <a:stretch>
            <a:fillRect/>
          </a:stretch>
        </p:blipFill>
        <p:spPr>
          <a:xfrm>
            <a:off x="3651250" y="5895181"/>
            <a:ext cx="1854200" cy="516629"/>
          </a:xfrm>
          <a:prstGeom prst="rect">
            <a:avLst/>
          </a:prstGeom>
          <a:effectLst>
            <a:outerShdw blurRad="127000" dist="38100" dir="2700000">
              <a:srgbClr val="000000">
                <a:alpha val="24000"/>
              </a:srgbClr>
            </a:outerShdw>
          </a:effec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nl-NL"/>
              <a:t>Klik om stijl te bewerken</a:t>
            </a:r>
            <a:endParaRPr lang="nl-BE" dirty="0"/>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eldia">
    <p:bg>
      <p:bgRef idx="1001">
        <a:schemeClr val="bg1"/>
      </p:bgRef>
    </p:bg>
    <p:spTree>
      <p:nvGrpSpPr>
        <p:cNvPr id="1" name=""/>
        <p:cNvGrpSpPr/>
        <p:nvPr/>
      </p:nvGrpSpPr>
      <p:grpSpPr>
        <a:xfrm>
          <a:off x="0" y="0"/>
          <a:ext cx="0" cy="0"/>
          <a:chOff x="0" y="0"/>
          <a:chExt cx="0" cy="0"/>
        </a:xfrm>
      </p:grpSpPr>
      <p:pic>
        <p:nvPicPr>
          <p:cNvPr id="4" name="Picture 12" descr="_TVH7259_1.jpg"/>
          <p:cNvPicPr>
            <a:picLocks noChangeAspect="1"/>
          </p:cNvPicPr>
          <p:nvPr userDrawn="1"/>
        </p:nvPicPr>
        <p:blipFill>
          <a:blip r:embed="rId2" cstate="print"/>
          <a:srcRect/>
          <a:stretch>
            <a:fillRect/>
          </a:stretch>
        </p:blipFill>
        <p:spPr>
          <a:xfrm>
            <a:off x="216000" y="215999"/>
            <a:ext cx="8712000" cy="6429862"/>
          </a:xfrm>
          <a:prstGeom prst="roundRect">
            <a:avLst>
              <a:gd name="adj" fmla="val 2669"/>
            </a:avLst>
          </a:prstGeom>
          <a:solidFill>
            <a:srgbClr val="FFFFFF">
              <a:shade val="85000"/>
            </a:srgbClr>
          </a:solidFill>
          <a:ln>
            <a:noFill/>
          </a:ln>
          <a:effectLst/>
        </p:spPr>
      </p:pic>
      <p:sp>
        <p:nvSpPr>
          <p:cNvPr id="6" name="Tijdelijke aanduiding voor tekst 4"/>
          <p:cNvSpPr>
            <a:spLocks noGrp="1"/>
          </p:cNvSpPr>
          <p:nvPr>
            <p:ph type="body" sz="quarter" idx="11" hasCustomPrompt="1"/>
          </p:nvPr>
        </p:nvSpPr>
        <p:spPr>
          <a:xfrm>
            <a:off x="412115" y="5047961"/>
            <a:ext cx="8328025" cy="621320"/>
          </a:xfrm>
          <a:prstGeom prst="rect">
            <a:avLst/>
          </a:prstGeom>
        </p:spPr>
        <p:txBody>
          <a:bodyPr>
            <a:noAutofit/>
          </a:bodyPr>
          <a:lstStyle>
            <a:lvl1pPr algn="ctr">
              <a:buFontTx/>
              <a:buNone/>
              <a:defRPr kumimoji="0" lang="nl-NL" sz="3000" b="0" i="0" u="none" strike="noStrike" kern="1200" cap="none" spc="0" normalizeH="0" baseline="0" dirty="0" smtClean="0">
                <a:ln>
                  <a:noFill/>
                </a:ln>
                <a:solidFill>
                  <a:schemeClr val="bg1"/>
                </a:solidFill>
                <a:effectLst/>
                <a:uLnTx/>
                <a:uFillTx/>
                <a:latin typeface="+mn-lt"/>
                <a:ea typeface="+mn-ea"/>
                <a:cs typeface="Neo Sans Pro"/>
              </a:defRPr>
            </a:lvl1pPr>
            <a:lvl2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2pPr>
            <a:lvl3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3pPr>
            <a:lvl4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4pPr>
            <a:lvl5pPr>
              <a:defRPr kumimoji="0" lang="nl-BE" sz="3000" b="0" i="0" u="none" strike="noStrike" kern="1200" cap="none" spc="0" normalizeH="0" baseline="0" dirty="0">
                <a:ln>
                  <a:noFill/>
                </a:ln>
                <a:solidFill>
                  <a:schemeClr val="bg1"/>
                </a:solidFill>
                <a:effectLst/>
                <a:uLnTx/>
                <a:uFillTx/>
                <a:latin typeface="Neo Sans Pro"/>
                <a:ea typeface="+mn-ea"/>
                <a:cs typeface="Neo Sans Pro"/>
              </a:defRPr>
            </a:lvl5pPr>
          </a:lstStyle>
          <a:p>
            <a:pPr lvl="0"/>
            <a:r>
              <a:rPr lang="nl-BE" dirty="0"/>
              <a:t>Subtitel</a:t>
            </a:r>
          </a:p>
        </p:txBody>
      </p:sp>
      <p:sp>
        <p:nvSpPr>
          <p:cNvPr id="7" name="Title 11"/>
          <p:cNvSpPr>
            <a:spLocks noGrp="1"/>
          </p:cNvSpPr>
          <p:nvPr>
            <p:ph type="title" hasCustomPrompt="1"/>
          </p:nvPr>
        </p:nvSpPr>
        <p:spPr>
          <a:xfrm>
            <a:off x="311150" y="4220632"/>
            <a:ext cx="8534400" cy="745066"/>
          </a:xfrm>
          <a:prstGeom prst="rect">
            <a:avLst/>
          </a:prstGeom>
        </p:spPr>
        <p:txBody>
          <a:bodyPr/>
          <a:lstStyle>
            <a:lvl1pPr algn="ctr">
              <a:defRPr sz="4000" b="1">
                <a:solidFill>
                  <a:schemeClr val="bg1"/>
                </a:solidFill>
              </a:defRPr>
            </a:lvl1pPr>
          </a:lstStyle>
          <a:p>
            <a:r>
              <a:rPr lang="nl-NL" dirty="0"/>
              <a:t>Titel presentatie</a:t>
            </a:r>
            <a:endParaRPr lang="en-US" dirty="0"/>
          </a:p>
        </p:txBody>
      </p:sp>
      <p:sp>
        <p:nvSpPr>
          <p:cNvPr id="8" name="Tijdelijke aanduiding voor datum 3"/>
          <p:cNvSpPr>
            <a:spLocks noGrp="1"/>
          </p:cNvSpPr>
          <p:nvPr>
            <p:ph type="dt" sz="half" idx="10"/>
          </p:nvPr>
        </p:nvSpPr>
        <p:spPr>
          <a:xfrm>
            <a:off x="6660232" y="6093296"/>
            <a:ext cx="2133600" cy="365125"/>
          </a:xfrm>
          <a:prstGeom prst="rect">
            <a:avLst/>
          </a:prstGeom>
        </p:spPr>
        <p:txBody>
          <a:bodyPr/>
          <a:lstStyle>
            <a:lvl1pPr algn="r">
              <a:defRPr baseline="0">
                <a:solidFill>
                  <a:schemeClr val="bg1"/>
                </a:solidFill>
                <a:latin typeface="Verdana" pitchFamily="34" charset="0"/>
              </a:defRPr>
            </a:lvl1pPr>
          </a:lstStyle>
          <a:p>
            <a:fld id="{6BA71D4F-5A1B-4830-8D71-24F614DE1599}" type="datetimeFigureOut">
              <a:rPr lang="nl-BE" smtClean="0"/>
              <a:pPr/>
              <a:t>6/08/2019</a:t>
            </a:fld>
            <a:endParaRPr lang="nl-BE" dirty="0"/>
          </a:p>
        </p:txBody>
      </p:sp>
      <p:pic>
        <p:nvPicPr>
          <p:cNvPr id="9" name="Picture 6" descr="KG_logo_NEG.eps"/>
          <p:cNvPicPr>
            <a:picLocks noChangeAspect="1"/>
          </p:cNvPicPr>
          <p:nvPr userDrawn="1"/>
        </p:nvPicPr>
        <p:blipFill>
          <a:blip r:embed="rId3" cstate="print"/>
          <a:stretch>
            <a:fillRect/>
          </a:stretch>
        </p:blipFill>
        <p:spPr>
          <a:xfrm>
            <a:off x="3651250" y="5895181"/>
            <a:ext cx="1854200" cy="516629"/>
          </a:xfrm>
          <a:prstGeom prst="rect">
            <a:avLst/>
          </a:prstGeom>
          <a:effectLst>
            <a:outerShdw blurRad="127000" dist="38100" dir="2700000">
              <a:srgbClr val="000000">
                <a:alpha val="24000"/>
              </a:srgbClr>
            </a:outerShdw>
          </a:effectLst>
        </p:spPr>
      </p:pic>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331640" y="1600200"/>
            <a:ext cx="7355160" cy="4525963"/>
          </a:xfrm>
        </p:spPr>
        <p:txBody>
          <a:bodyPr/>
          <a:lstStyle>
            <a:lvl1pPr>
              <a:defRPr sz="2000"/>
            </a:lvl1pPr>
            <a:lvl2pPr>
              <a:defRPr sz="1800"/>
            </a:lvl2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datum 3"/>
          <p:cNvSpPr>
            <a:spLocks noGrp="1"/>
          </p:cNvSpPr>
          <p:nvPr>
            <p:ph type="dt" sz="half" idx="10"/>
          </p:nvPr>
        </p:nvSpPr>
        <p:spPr/>
        <p:txBody>
          <a:bodyPr/>
          <a:lstStyle/>
          <a:p>
            <a:fld id="{16836EDC-9850-4784-A47F-F2A3E8A5D34A}" type="datetimeFigureOut">
              <a:rPr lang="nl-BE" smtClean="0"/>
              <a:pPr/>
              <a:t>6/08/2019</a:t>
            </a:fld>
            <a:endParaRPr lang="nl-BE"/>
          </a:p>
        </p:txBody>
      </p:sp>
      <p:sp>
        <p:nvSpPr>
          <p:cNvPr id="6" name="Tijdelijke aanduiding voor dianummer 5"/>
          <p:cNvSpPr>
            <a:spLocks noGrp="1"/>
          </p:cNvSpPr>
          <p:nvPr>
            <p:ph type="sldNum" sz="quarter" idx="12"/>
          </p:nvPr>
        </p:nvSpPr>
        <p:spPr/>
        <p:txBody>
          <a:bodyPr/>
          <a:lstStyle/>
          <a:p>
            <a:fld id="{06F4DF2D-8240-498E-8A93-CD5FB303BDC3}" type="slidenum">
              <a:rPr lang="nl-BE" smtClean="0"/>
              <a:pPr/>
              <a:t>‹nr.›</a:t>
            </a:fld>
            <a:endParaRPr lang="nl-BE"/>
          </a:p>
        </p:txBody>
      </p:sp>
      <p:sp>
        <p:nvSpPr>
          <p:cNvPr id="7"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11560" y="1600199"/>
            <a:ext cx="3960000" cy="4536000"/>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inhoud 3"/>
          <p:cNvSpPr>
            <a:spLocks noGrp="1"/>
          </p:cNvSpPr>
          <p:nvPr>
            <p:ph sz="half" idx="2"/>
          </p:nvPr>
        </p:nvSpPr>
        <p:spPr>
          <a:xfrm>
            <a:off x="4716456" y="1600199"/>
            <a:ext cx="3960000" cy="4536000"/>
          </a:xfrm>
        </p:spPr>
        <p:txBody>
          <a:bodyPr/>
          <a:lstStyle>
            <a:lvl1pPr>
              <a:defRPr sz="2000"/>
            </a:lvl1pPr>
            <a:lvl2pPr>
              <a:defRPr sz="1800" baseline="0"/>
            </a:lvl2pPr>
            <a:lvl3pPr>
              <a:defRPr sz="1600"/>
            </a:lvl3pPr>
            <a:lvl4pPr>
              <a:defRPr sz="1400"/>
            </a:lvl4pPr>
            <a:lvl5pPr>
              <a:defRPr sz="12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dia zonder foto">
    <p:spTree>
      <p:nvGrpSpPr>
        <p:cNvPr id="1" name=""/>
        <p:cNvGrpSpPr/>
        <p:nvPr/>
      </p:nvGrpSpPr>
      <p:grpSpPr>
        <a:xfrm>
          <a:off x="0" y="0"/>
          <a:ext cx="0" cy="0"/>
          <a:chOff x="0" y="0"/>
          <a:chExt cx="0" cy="0"/>
        </a:xfrm>
      </p:grpSpPr>
      <p:sp>
        <p:nvSpPr>
          <p:cNvPr id="10" name="Text Placeholder 14"/>
          <p:cNvSpPr>
            <a:spLocks noGrp="1"/>
          </p:cNvSpPr>
          <p:nvPr>
            <p:ph type="body" sz="quarter" idx="10" hasCustomPrompt="1"/>
          </p:nvPr>
        </p:nvSpPr>
        <p:spPr>
          <a:xfrm>
            <a:off x="179388" y="2822576"/>
            <a:ext cx="8785225" cy="809624"/>
          </a:xfrm>
          <a:effectLst/>
        </p:spPr>
        <p:txBody>
          <a:bodyPr>
            <a:noAutofit/>
          </a:bodyPr>
          <a:lstStyle>
            <a:lvl1pPr algn="ctr">
              <a:buNone/>
              <a:defRPr kumimoji="0" lang="en-US" sz="4000" b="1" i="0" u="none" strike="noStrike" kern="1200" cap="none" spc="0" normalizeH="0" baseline="0" noProof="0" dirty="0" smtClean="0">
                <a:ln>
                  <a:noFill/>
                </a:ln>
                <a:solidFill>
                  <a:schemeClr val="accent3"/>
                </a:solidFill>
                <a:effectLst/>
                <a:uLnTx/>
                <a:uFillTx/>
                <a:latin typeface="+mj-lt"/>
                <a:ea typeface="+mn-ea"/>
                <a:cs typeface="Neo Sans Pro"/>
              </a:defRPr>
            </a:lvl1pPr>
            <a:lvl2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2pPr>
            <a:lvl3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3pPr>
            <a:lvl4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4pPr>
            <a:lvl5pPr>
              <a:defRPr kumimoji="0" lang="en-US" sz="4000" b="1" i="0" u="none" strike="noStrike" kern="1200" cap="none" spc="0" normalizeH="0" baseline="0" noProof="0" dirty="0" smtClean="0">
                <a:ln>
                  <a:noFill/>
                </a:ln>
                <a:solidFill>
                  <a:srgbClr val="6794B1"/>
                </a:solidFill>
                <a:effectLst/>
                <a:uLnTx/>
                <a:uFillTx/>
                <a:latin typeface="Neo Sans Pro"/>
                <a:ea typeface="+mn-ea"/>
                <a:cs typeface="Neo Sans Pro"/>
              </a:defRPr>
            </a:lvl5pPr>
          </a:lstStyle>
          <a:p>
            <a:pPr lvl="0"/>
            <a:r>
              <a:rPr lang="nl-BE" dirty="0"/>
              <a:t>Titel</a:t>
            </a:r>
            <a:endParaRPr lang="en-US" dirty="0"/>
          </a:p>
        </p:txBody>
      </p:sp>
      <p:sp>
        <p:nvSpPr>
          <p:cNvPr id="12" name="Text Placeholder 21"/>
          <p:cNvSpPr>
            <a:spLocks noGrp="1"/>
          </p:cNvSpPr>
          <p:nvPr>
            <p:ph type="body" sz="quarter" idx="12" hasCustomPrompt="1"/>
          </p:nvPr>
        </p:nvSpPr>
        <p:spPr>
          <a:xfrm>
            <a:off x="179388" y="3632200"/>
            <a:ext cx="8785225" cy="901700"/>
          </a:xfrm>
        </p:spPr>
        <p:txBody>
          <a:bodyPr/>
          <a:lstStyle>
            <a:lvl1pPr algn="ctr">
              <a:buNone/>
              <a:defRPr kumimoji="0" lang="nl-BE" sz="2400" b="0" i="0" u="none" strike="noStrike" kern="1200" cap="none" spc="0" normalizeH="0" baseline="0" noProof="0" dirty="0" smtClean="0">
                <a:ln>
                  <a:noFill/>
                </a:ln>
                <a:solidFill>
                  <a:schemeClr val="accent3"/>
                </a:solidFill>
                <a:effectLst/>
                <a:uLnTx/>
                <a:uFillTx/>
                <a:latin typeface="+mj-lt"/>
                <a:ea typeface="+mn-ea"/>
                <a:cs typeface="Neo Sans Pro Light"/>
              </a:defRPr>
            </a:lvl1pPr>
          </a:lstStyle>
          <a:p>
            <a:pPr lvl="0"/>
            <a:r>
              <a:rPr lang="nl-BE" dirty="0"/>
              <a:t>Subtitel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 en afbeeldin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11560" y="1600200"/>
            <a:ext cx="3884240" cy="4525963"/>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
        <p:nvSpPr>
          <p:cNvPr id="10" name="Tijdelijke aanduiding voor inhoud 10"/>
          <p:cNvSpPr>
            <a:spLocks noGrp="1"/>
          </p:cNvSpPr>
          <p:nvPr>
            <p:ph sz="quarter" idx="15"/>
          </p:nvPr>
        </p:nvSpPr>
        <p:spPr>
          <a:xfrm>
            <a:off x="5076006" y="1591302"/>
            <a:ext cx="3600450" cy="3384550"/>
          </a:xfrm>
          <a:prstGeom prst="roundRect">
            <a:avLst>
              <a:gd name="adj" fmla="val 5088"/>
            </a:avLst>
          </a:prstGeom>
          <a:noFill/>
          <a:ln>
            <a:noFill/>
          </a:ln>
          <a:effectLst/>
        </p:spPr>
        <p:style>
          <a:lnRef idx="1">
            <a:schemeClr val="accent1"/>
          </a:lnRef>
          <a:fillRef idx="3">
            <a:schemeClr val="accent1"/>
          </a:fillRef>
          <a:effectRef idx="2">
            <a:schemeClr val="accent1"/>
          </a:effectRef>
          <a:fontRef idx="none"/>
        </p:style>
        <p:txBody>
          <a:bodyPr/>
          <a:lstStyle>
            <a:lvl1pPr>
              <a:defRPr>
                <a:effectLst/>
              </a:defRPr>
            </a:lvl1pPr>
            <a:lvl2pPr>
              <a:defRPr>
                <a:effectLst/>
              </a:defRPr>
            </a:lvl2pPr>
            <a:lvl3pPr>
              <a:defRPr>
                <a:effectLst/>
              </a:defRPr>
            </a:lvl3pPr>
            <a:lvl4pPr>
              <a:defRPr>
                <a:effectLst/>
              </a:defRPr>
            </a:lvl4pPr>
            <a:lvl5pPr>
              <a:defRPr>
                <a:effectLst/>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11560" y="1535113"/>
            <a:ext cx="3924000" cy="64800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 om de modelstijlen te bewerken</a:t>
            </a:r>
          </a:p>
        </p:txBody>
      </p:sp>
      <p:sp>
        <p:nvSpPr>
          <p:cNvPr id="4" name="Tijdelijke aanduiding voor inhoud 3"/>
          <p:cNvSpPr>
            <a:spLocks noGrp="1"/>
          </p:cNvSpPr>
          <p:nvPr>
            <p:ph sz="half" idx="2"/>
          </p:nvPr>
        </p:nvSpPr>
        <p:spPr>
          <a:xfrm>
            <a:off x="611560" y="2174875"/>
            <a:ext cx="3924000" cy="3960000"/>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tekst 4"/>
          <p:cNvSpPr>
            <a:spLocks noGrp="1"/>
          </p:cNvSpPr>
          <p:nvPr>
            <p:ph type="body" sz="quarter" idx="3"/>
          </p:nvPr>
        </p:nvSpPr>
        <p:spPr>
          <a:xfrm>
            <a:off x="4752456" y="1535113"/>
            <a:ext cx="3924000" cy="64800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 om de modelstijlen te bewerken</a:t>
            </a:r>
          </a:p>
        </p:txBody>
      </p:sp>
      <p:sp>
        <p:nvSpPr>
          <p:cNvPr id="6" name="Tijdelijke aanduiding voor inhoud 5"/>
          <p:cNvSpPr>
            <a:spLocks noGrp="1"/>
          </p:cNvSpPr>
          <p:nvPr>
            <p:ph sz="quarter" idx="4"/>
          </p:nvPr>
        </p:nvSpPr>
        <p:spPr>
          <a:xfrm>
            <a:off x="4752456" y="2174875"/>
            <a:ext cx="3924000" cy="3960000"/>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7" name="Tijdelijke aanduiding voor datum 6"/>
          <p:cNvSpPr>
            <a:spLocks noGrp="1"/>
          </p:cNvSpPr>
          <p:nvPr>
            <p:ph type="dt" sz="half" idx="10"/>
          </p:nvPr>
        </p:nvSpPr>
        <p:spPr/>
        <p:txBody>
          <a:bodyPr/>
          <a:lstStyle/>
          <a:p>
            <a:fld id="{16836EDC-9850-4784-A47F-F2A3E8A5D34A}" type="datetimeFigureOut">
              <a:rPr lang="nl-BE" smtClean="0"/>
              <a:pPr/>
              <a:t>6/08/2019</a:t>
            </a:fld>
            <a:endParaRPr lang="nl-BE"/>
          </a:p>
        </p:txBody>
      </p:sp>
      <p:sp>
        <p:nvSpPr>
          <p:cNvPr id="9" name="Tijdelijke aanduiding voor dianummer 8"/>
          <p:cNvSpPr>
            <a:spLocks noGrp="1"/>
          </p:cNvSpPr>
          <p:nvPr>
            <p:ph type="sldNum" sz="quarter" idx="12"/>
          </p:nvPr>
        </p:nvSpPr>
        <p:spPr/>
        <p:txBody>
          <a:bodyPr/>
          <a:lstStyle/>
          <a:p>
            <a:fld id="{06F4DF2D-8240-498E-8A93-CD5FB303BDC3}" type="slidenum">
              <a:rPr lang="nl-BE" smtClean="0"/>
              <a:pPr/>
              <a:t>‹nr.›</a:t>
            </a:fld>
            <a:endParaRPr lang="nl-BE"/>
          </a:p>
        </p:txBody>
      </p:sp>
      <p:sp>
        <p:nvSpPr>
          <p:cNvPr id="10"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16836EDC-9850-4784-A47F-F2A3E8A5D34A}" type="datetimeFigureOut">
              <a:rPr lang="nl-BE" smtClean="0"/>
              <a:pPr/>
              <a:t>6/08/2019</a:t>
            </a:fld>
            <a:endParaRPr lang="nl-BE"/>
          </a:p>
        </p:txBody>
      </p:sp>
      <p:sp>
        <p:nvSpPr>
          <p:cNvPr id="5" name="Tijdelijke aanduiding voor dianummer 4"/>
          <p:cNvSpPr>
            <a:spLocks noGrp="1"/>
          </p:cNvSpPr>
          <p:nvPr>
            <p:ph type="sldNum" sz="quarter" idx="12"/>
          </p:nvPr>
        </p:nvSpPr>
        <p:spPr/>
        <p:txBody>
          <a:bodyPr/>
          <a:lstStyle/>
          <a:p>
            <a:fld id="{06F4DF2D-8240-498E-8A93-CD5FB303BDC3}" type="slidenum">
              <a:rPr lang="nl-BE" smtClean="0"/>
              <a:pPr/>
              <a:t>‹nr.›</a:t>
            </a:fld>
            <a:endParaRPr lang="nl-BE"/>
          </a:p>
        </p:txBody>
      </p:sp>
      <p:sp>
        <p:nvSpPr>
          <p:cNvPr id="6"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6836EDC-9850-4784-A47F-F2A3E8A5D34A}" type="datetimeFigureOut">
              <a:rPr lang="nl-BE" smtClean="0"/>
              <a:pPr/>
              <a:t>6/08/2019</a:t>
            </a:fld>
            <a:endParaRPr lang="nl-BE"/>
          </a:p>
        </p:txBody>
      </p:sp>
      <p:sp>
        <p:nvSpPr>
          <p:cNvPr id="4" name="Tijdelijke aanduiding voor dianummer 3"/>
          <p:cNvSpPr>
            <a:spLocks noGrp="1"/>
          </p:cNvSpPr>
          <p:nvPr>
            <p:ph type="sldNum" sz="quarter" idx="12"/>
          </p:nvPr>
        </p:nvSpPr>
        <p:spPr/>
        <p:txBody>
          <a:bodyPr/>
          <a:lstStyle/>
          <a:p>
            <a:fld id="{06F4DF2D-8240-498E-8A93-CD5FB303BDC3}" type="slidenum">
              <a:rPr lang="nl-BE" smtClean="0"/>
              <a:pPr/>
              <a:t>‹nr.›</a:t>
            </a:fld>
            <a:endParaRPr lang="nl-B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75050" y="1412776"/>
            <a:ext cx="5111750" cy="4713387"/>
          </a:xfrm>
        </p:spPr>
        <p:txBody>
          <a:bodyPr/>
          <a:lstStyle>
            <a:lvl1pPr>
              <a:defRPr sz="2000"/>
            </a:lvl1pPr>
            <a:lvl2pPr>
              <a:defRPr sz="1800"/>
            </a:lvl2pPr>
            <a:lvl3pPr>
              <a:defRPr sz="1600"/>
            </a:lvl3pPr>
            <a:lvl4pPr>
              <a:defRPr sz="1400"/>
            </a:lvl4pPr>
            <a:lvl5pPr>
              <a:defRPr sz="1200"/>
            </a:lvl5pPr>
            <a:lvl6pPr>
              <a:defRPr sz="2000"/>
            </a:lvl6pPr>
            <a:lvl7pPr>
              <a:defRPr sz="2000"/>
            </a:lvl7pPr>
            <a:lvl8pPr>
              <a:defRPr sz="2000"/>
            </a:lvl8pPr>
            <a:lvl9pPr>
              <a:defRPr sz="20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tekst 3"/>
          <p:cNvSpPr>
            <a:spLocks noGrp="1"/>
          </p:cNvSpPr>
          <p:nvPr>
            <p:ph type="body" sz="half" idx="2"/>
          </p:nvPr>
        </p:nvSpPr>
        <p:spPr>
          <a:xfrm>
            <a:off x="611560" y="1435100"/>
            <a:ext cx="2853953" cy="4691063"/>
          </a:xfrm>
        </p:spPr>
        <p:txBody>
          <a:bodyPr/>
          <a:lstStyle>
            <a:lvl1pPr marL="0" indent="0">
              <a:buNone/>
              <a:defRPr sz="1400"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dirty="0"/>
              <a:t>Klik om de modelstijlen te bewerken</a:t>
            </a:r>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331640" y="1600200"/>
            <a:ext cx="7355160" cy="4525963"/>
          </a:xfrm>
        </p:spPr>
        <p:txBody>
          <a:bodyPr/>
          <a:lstStyle>
            <a:lvl1pPr>
              <a:defRPr sz="2000" baseline="0"/>
            </a:lvl1pPr>
            <a:lvl2pPr>
              <a:defRPr sz="1800" baseline="0"/>
            </a:lvl2pPr>
            <a:lvl3pPr>
              <a:defRPr baseline="0"/>
            </a:lvl3pPr>
            <a:lvl4pPr>
              <a:defRPr baseline="0"/>
            </a:lvl4pPr>
            <a:lvl5pPr>
              <a:defRPr baseline="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datum 3"/>
          <p:cNvSpPr>
            <a:spLocks noGrp="1"/>
          </p:cNvSpPr>
          <p:nvPr>
            <p:ph type="dt" sz="half" idx="10"/>
          </p:nvPr>
        </p:nvSpPr>
        <p:spPr/>
        <p:txBody>
          <a:bodyPr/>
          <a:lstStyle/>
          <a:p>
            <a:fld id="{16836EDC-9850-4784-A47F-F2A3E8A5D34A}" type="datetimeFigureOut">
              <a:rPr lang="nl-BE" smtClean="0"/>
              <a:pPr/>
              <a:t>6/08/2019</a:t>
            </a:fld>
            <a:endParaRPr lang="nl-BE"/>
          </a:p>
        </p:txBody>
      </p:sp>
      <p:sp>
        <p:nvSpPr>
          <p:cNvPr id="6" name="Tijdelijke aanduiding voor dianummer 5"/>
          <p:cNvSpPr>
            <a:spLocks noGrp="1"/>
          </p:cNvSpPr>
          <p:nvPr>
            <p:ph type="sldNum" sz="quarter" idx="12"/>
          </p:nvPr>
        </p:nvSpPr>
        <p:spPr/>
        <p:txBody>
          <a:bodyPr/>
          <a:lstStyle/>
          <a:p>
            <a:fld id="{06F4DF2D-8240-498E-8A93-CD5FB303BDC3}" type="slidenum">
              <a:rPr lang="nl-BE" smtClean="0"/>
              <a:pPr/>
              <a:t>‹nr.›</a:t>
            </a:fld>
            <a:endParaRPr lang="nl-BE"/>
          </a:p>
        </p:txBody>
      </p:sp>
      <p:sp>
        <p:nvSpPr>
          <p:cNvPr id="7"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a:t>Klik om stijl te bewerken</a:t>
            </a:r>
            <a:endParaRPr lang="nl-BE"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nl-NL" dirty="0"/>
              <a:t>Klik om de stijl te bewerken</a:t>
            </a:r>
            <a:endParaRPr lang="nl-BE" dirty="0"/>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dirty="0"/>
              <a:t>Klik om de modelstijlen te bewerken</a:t>
            </a:r>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eldia">
    <p:bg>
      <p:bgRef idx="1001">
        <a:schemeClr val="bg1"/>
      </p:bgRef>
    </p:bg>
    <p:spTree>
      <p:nvGrpSpPr>
        <p:cNvPr id="1" name=""/>
        <p:cNvGrpSpPr/>
        <p:nvPr/>
      </p:nvGrpSpPr>
      <p:grpSpPr>
        <a:xfrm>
          <a:off x="0" y="0"/>
          <a:ext cx="0" cy="0"/>
          <a:chOff x="0" y="0"/>
          <a:chExt cx="0" cy="0"/>
        </a:xfrm>
      </p:grpSpPr>
      <p:pic>
        <p:nvPicPr>
          <p:cNvPr id="4" name="Picture 12" descr="_TVH7259_1.jpg"/>
          <p:cNvPicPr>
            <a:picLocks noChangeAspect="1"/>
          </p:cNvPicPr>
          <p:nvPr userDrawn="1"/>
        </p:nvPicPr>
        <p:blipFill>
          <a:blip r:embed="rId2" cstate="print"/>
          <a:srcRect/>
          <a:stretch>
            <a:fillRect/>
          </a:stretch>
        </p:blipFill>
        <p:spPr>
          <a:xfrm>
            <a:off x="216000" y="215999"/>
            <a:ext cx="8712000" cy="6429862"/>
          </a:xfrm>
          <a:prstGeom prst="roundRect">
            <a:avLst>
              <a:gd name="adj" fmla="val 2669"/>
            </a:avLst>
          </a:prstGeom>
          <a:solidFill>
            <a:srgbClr val="FFFFFF">
              <a:shade val="85000"/>
            </a:srgbClr>
          </a:solidFill>
          <a:ln>
            <a:noFill/>
          </a:ln>
          <a:effectLst/>
        </p:spPr>
      </p:pic>
      <p:sp>
        <p:nvSpPr>
          <p:cNvPr id="6" name="Tijdelijke aanduiding voor tekst 4"/>
          <p:cNvSpPr>
            <a:spLocks noGrp="1"/>
          </p:cNvSpPr>
          <p:nvPr>
            <p:ph type="body" sz="quarter" idx="11" hasCustomPrompt="1"/>
          </p:nvPr>
        </p:nvSpPr>
        <p:spPr>
          <a:xfrm>
            <a:off x="412115" y="5047961"/>
            <a:ext cx="8328025" cy="621320"/>
          </a:xfrm>
          <a:prstGeom prst="rect">
            <a:avLst/>
          </a:prstGeom>
        </p:spPr>
        <p:txBody>
          <a:bodyPr>
            <a:noAutofit/>
          </a:bodyPr>
          <a:lstStyle>
            <a:lvl1pPr algn="ctr">
              <a:buFontTx/>
              <a:buNone/>
              <a:defRPr kumimoji="0" lang="nl-NL" sz="3000" b="0" i="0" u="none" strike="noStrike" kern="1200" cap="none" spc="0" normalizeH="0" baseline="0" dirty="0" smtClean="0">
                <a:ln>
                  <a:noFill/>
                </a:ln>
                <a:solidFill>
                  <a:schemeClr val="bg1"/>
                </a:solidFill>
                <a:effectLst/>
                <a:uLnTx/>
                <a:uFillTx/>
                <a:latin typeface="+mn-lt"/>
                <a:ea typeface="+mn-ea"/>
                <a:cs typeface="Neo Sans Pro"/>
              </a:defRPr>
            </a:lvl1pPr>
            <a:lvl2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2pPr>
            <a:lvl3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3pPr>
            <a:lvl4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4pPr>
            <a:lvl5pPr>
              <a:defRPr kumimoji="0" lang="nl-BE" sz="3000" b="0" i="0" u="none" strike="noStrike" kern="1200" cap="none" spc="0" normalizeH="0" baseline="0" dirty="0">
                <a:ln>
                  <a:noFill/>
                </a:ln>
                <a:solidFill>
                  <a:schemeClr val="bg1"/>
                </a:solidFill>
                <a:effectLst/>
                <a:uLnTx/>
                <a:uFillTx/>
                <a:latin typeface="Neo Sans Pro"/>
                <a:ea typeface="+mn-ea"/>
                <a:cs typeface="Neo Sans Pro"/>
              </a:defRPr>
            </a:lvl5pPr>
          </a:lstStyle>
          <a:p>
            <a:pPr lvl="0"/>
            <a:r>
              <a:rPr lang="nl-BE" dirty="0"/>
              <a:t>Subtitel</a:t>
            </a:r>
          </a:p>
        </p:txBody>
      </p:sp>
      <p:sp>
        <p:nvSpPr>
          <p:cNvPr id="7" name="Title 11"/>
          <p:cNvSpPr>
            <a:spLocks noGrp="1"/>
          </p:cNvSpPr>
          <p:nvPr>
            <p:ph type="title" hasCustomPrompt="1"/>
          </p:nvPr>
        </p:nvSpPr>
        <p:spPr>
          <a:xfrm>
            <a:off x="311150" y="4220632"/>
            <a:ext cx="8534400" cy="745066"/>
          </a:xfrm>
          <a:prstGeom prst="rect">
            <a:avLst/>
          </a:prstGeom>
        </p:spPr>
        <p:txBody>
          <a:bodyPr/>
          <a:lstStyle>
            <a:lvl1pPr algn="ctr">
              <a:defRPr sz="4000" b="1">
                <a:solidFill>
                  <a:schemeClr val="bg1"/>
                </a:solidFill>
              </a:defRPr>
            </a:lvl1pPr>
          </a:lstStyle>
          <a:p>
            <a:r>
              <a:rPr lang="nl-NL" dirty="0"/>
              <a:t>Titel presentatie</a:t>
            </a:r>
            <a:endParaRPr lang="en-US" dirty="0"/>
          </a:p>
        </p:txBody>
      </p:sp>
      <p:sp>
        <p:nvSpPr>
          <p:cNvPr id="8" name="Tijdelijke aanduiding voor datum 3"/>
          <p:cNvSpPr>
            <a:spLocks noGrp="1"/>
          </p:cNvSpPr>
          <p:nvPr>
            <p:ph type="dt" sz="half" idx="10"/>
          </p:nvPr>
        </p:nvSpPr>
        <p:spPr>
          <a:xfrm>
            <a:off x="6660232" y="6093296"/>
            <a:ext cx="2133600" cy="365125"/>
          </a:xfrm>
          <a:prstGeom prst="rect">
            <a:avLst/>
          </a:prstGeom>
        </p:spPr>
        <p:txBody>
          <a:bodyPr/>
          <a:lstStyle>
            <a:lvl1pPr algn="r">
              <a:defRPr baseline="0">
                <a:solidFill>
                  <a:schemeClr val="bg1"/>
                </a:solidFill>
                <a:latin typeface="Verdana" pitchFamily="34" charset="0"/>
              </a:defRPr>
            </a:lvl1pPr>
          </a:lstStyle>
          <a:p>
            <a:fld id="{6BA71D4F-5A1B-4830-8D71-24F614DE1599}" type="datetimeFigureOut">
              <a:rPr lang="nl-BE" smtClean="0"/>
              <a:pPr/>
              <a:t>6/08/2019</a:t>
            </a:fld>
            <a:endParaRPr lang="nl-BE" dirty="0"/>
          </a:p>
        </p:txBody>
      </p:sp>
      <p:pic>
        <p:nvPicPr>
          <p:cNvPr id="9" name="Picture 6" descr="KG_logo_NEG.eps"/>
          <p:cNvPicPr>
            <a:picLocks noChangeAspect="1"/>
          </p:cNvPicPr>
          <p:nvPr userDrawn="1"/>
        </p:nvPicPr>
        <p:blipFill>
          <a:blip r:embed="rId3" cstate="print"/>
          <a:stretch>
            <a:fillRect/>
          </a:stretch>
        </p:blipFill>
        <p:spPr>
          <a:xfrm>
            <a:off x="3651250" y="5895181"/>
            <a:ext cx="1854200" cy="516629"/>
          </a:xfrm>
          <a:prstGeom prst="rect">
            <a:avLst/>
          </a:prstGeom>
          <a:effectLst>
            <a:outerShdw blurRad="127000" dist="38100" dir="2700000">
              <a:srgbClr val="000000">
                <a:alpha val="24000"/>
              </a:srgbClr>
            </a:outerShdw>
          </a:effectLst>
        </p:spPr>
      </p:pic>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331640" y="1600200"/>
            <a:ext cx="7355160" cy="4525963"/>
          </a:xfrm>
        </p:spPr>
        <p:txBody>
          <a:bodyPr/>
          <a:lstStyle>
            <a:lvl1pPr>
              <a:defRPr sz="2000"/>
            </a:lvl1pPr>
            <a:lvl2pPr>
              <a:defRPr sz="1800"/>
            </a:lvl2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datum 3"/>
          <p:cNvSpPr>
            <a:spLocks noGrp="1"/>
          </p:cNvSpPr>
          <p:nvPr>
            <p:ph type="dt" sz="half" idx="10"/>
          </p:nvPr>
        </p:nvSpPr>
        <p:spPr/>
        <p:txBody>
          <a:bodyPr/>
          <a:lstStyle/>
          <a:p>
            <a:fld id="{16836EDC-9850-4784-A47F-F2A3E8A5D34A}" type="datetimeFigureOut">
              <a:rPr lang="nl-BE" smtClean="0"/>
              <a:pPr/>
              <a:t>6/08/2019</a:t>
            </a:fld>
            <a:endParaRPr lang="nl-BE" dirty="0"/>
          </a:p>
        </p:txBody>
      </p:sp>
      <p:sp>
        <p:nvSpPr>
          <p:cNvPr id="6" name="Tijdelijke aanduiding voor dianummer 5"/>
          <p:cNvSpPr>
            <a:spLocks noGrp="1"/>
          </p:cNvSpPr>
          <p:nvPr>
            <p:ph type="sldNum" sz="quarter" idx="12"/>
          </p:nvPr>
        </p:nvSpPr>
        <p:spPr/>
        <p:txBody>
          <a:bodyPr/>
          <a:lstStyle/>
          <a:p>
            <a:fld id="{06F4DF2D-8240-498E-8A93-CD5FB303BDC3}" type="slidenum">
              <a:rPr lang="nl-BE" smtClean="0"/>
              <a:pPr/>
              <a:t>‹nr.›</a:t>
            </a:fld>
            <a:endParaRPr lang="nl-BE"/>
          </a:p>
        </p:txBody>
      </p:sp>
      <p:sp>
        <p:nvSpPr>
          <p:cNvPr id="7"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11560" y="1600199"/>
            <a:ext cx="3960000" cy="4536000"/>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inhoud 3"/>
          <p:cNvSpPr>
            <a:spLocks noGrp="1"/>
          </p:cNvSpPr>
          <p:nvPr>
            <p:ph sz="half" idx="2"/>
          </p:nvPr>
        </p:nvSpPr>
        <p:spPr>
          <a:xfrm>
            <a:off x="4716456" y="1600199"/>
            <a:ext cx="3960000" cy="4536000"/>
          </a:xfrm>
        </p:spPr>
        <p:txBody>
          <a:bodyPr/>
          <a:lstStyle>
            <a:lvl1pPr>
              <a:defRPr sz="2000"/>
            </a:lvl1pPr>
            <a:lvl2pPr>
              <a:defRPr sz="1800" baseline="0"/>
            </a:lvl2pPr>
            <a:lvl3pPr>
              <a:defRPr sz="1600"/>
            </a:lvl3pPr>
            <a:lvl4pPr>
              <a:defRPr sz="1400"/>
            </a:lvl4pPr>
            <a:lvl5pPr>
              <a:defRPr sz="12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eldia zonder foto">
    <p:spTree>
      <p:nvGrpSpPr>
        <p:cNvPr id="1" name=""/>
        <p:cNvGrpSpPr/>
        <p:nvPr/>
      </p:nvGrpSpPr>
      <p:grpSpPr>
        <a:xfrm>
          <a:off x="0" y="0"/>
          <a:ext cx="0" cy="0"/>
          <a:chOff x="0" y="0"/>
          <a:chExt cx="0" cy="0"/>
        </a:xfrm>
      </p:grpSpPr>
      <p:sp>
        <p:nvSpPr>
          <p:cNvPr id="10" name="Text Placeholder 14"/>
          <p:cNvSpPr>
            <a:spLocks noGrp="1"/>
          </p:cNvSpPr>
          <p:nvPr>
            <p:ph type="body" sz="quarter" idx="10" hasCustomPrompt="1"/>
          </p:nvPr>
        </p:nvSpPr>
        <p:spPr>
          <a:xfrm>
            <a:off x="179388" y="2822576"/>
            <a:ext cx="8785225" cy="809624"/>
          </a:xfrm>
          <a:effectLst/>
        </p:spPr>
        <p:txBody>
          <a:bodyPr>
            <a:noAutofit/>
          </a:bodyPr>
          <a:lstStyle>
            <a:lvl1pPr algn="ctr">
              <a:buNone/>
              <a:defRPr kumimoji="0" lang="en-US" sz="4000" b="1" i="0" u="none" strike="noStrike" kern="1200" cap="none" spc="0" normalizeH="0" baseline="0" noProof="0" dirty="0" smtClean="0">
                <a:ln>
                  <a:noFill/>
                </a:ln>
                <a:solidFill>
                  <a:schemeClr val="accent1"/>
                </a:solidFill>
                <a:effectLst/>
                <a:uLnTx/>
                <a:uFillTx/>
                <a:latin typeface="+mj-lt"/>
                <a:ea typeface="+mn-ea"/>
                <a:cs typeface="Neo Sans Pro"/>
              </a:defRPr>
            </a:lvl1pPr>
            <a:lvl2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2pPr>
            <a:lvl3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3pPr>
            <a:lvl4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4pPr>
            <a:lvl5pPr>
              <a:defRPr kumimoji="0" lang="en-US" sz="4000" b="1" i="0" u="none" strike="noStrike" kern="1200" cap="none" spc="0" normalizeH="0" baseline="0" noProof="0" dirty="0" smtClean="0">
                <a:ln>
                  <a:noFill/>
                </a:ln>
                <a:solidFill>
                  <a:srgbClr val="6794B1"/>
                </a:solidFill>
                <a:effectLst/>
                <a:uLnTx/>
                <a:uFillTx/>
                <a:latin typeface="Neo Sans Pro"/>
                <a:ea typeface="+mn-ea"/>
                <a:cs typeface="Neo Sans Pro"/>
              </a:defRPr>
            </a:lvl5pPr>
          </a:lstStyle>
          <a:p>
            <a:pPr lvl="0"/>
            <a:r>
              <a:rPr lang="nl-BE" dirty="0"/>
              <a:t>Titel</a:t>
            </a:r>
            <a:endParaRPr lang="en-US" dirty="0"/>
          </a:p>
        </p:txBody>
      </p:sp>
      <p:sp>
        <p:nvSpPr>
          <p:cNvPr id="12" name="Text Placeholder 21"/>
          <p:cNvSpPr>
            <a:spLocks noGrp="1"/>
          </p:cNvSpPr>
          <p:nvPr>
            <p:ph type="body" sz="quarter" idx="12" hasCustomPrompt="1"/>
          </p:nvPr>
        </p:nvSpPr>
        <p:spPr>
          <a:xfrm>
            <a:off x="179388" y="3632200"/>
            <a:ext cx="8785225" cy="901700"/>
          </a:xfrm>
        </p:spPr>
        <p:txBody>
          <a:bodyPr/>
          <a:lstStyle>
            <a:lvl1pPr algn="ctr">
              <a:buNone/>
              <a:defRPr kumimoji="0" lang="nl-BE" sz="2400" b="0" i="0" u="none" strike="noStrike" kern="1200" cap="none" spc="0" normalizeH="0" baseline="0" noProof="0" dirty="0" smtClean="0">
                <a:ln>
                  <a:noFill/>
                </a:ln>
                <a:solidFill>
                  <a:schemeClr val="accent1"/>
                </a:solidFill>
                <a:effectLst/>
                <a:uLnTx/>
                <a:uFillTx/>
                <a:latin typeface="+mj-lt"/>
                <a:ea typeface="+mn-ea"/>
                <a:cs typeface="Neo Sans Pro Light"/>
              </a:defRPr>
            </a:lvl1pPr>
          </a:lstStyle>
          <a:p>
            <a:pPr lvl="0"/>
            <a:r>
              <a:rPr lang="nl-BE" dirty="0"/>
              <a:t>Subtitel</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kst en afbeeldin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11560" y="1600200"/>
            <a:ext cx="3884240" cy="4525963"/>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
        <p:nvSpPr>
          <p:cNvPr id="11" name="Tijdelijke aanduiding voor inhoud 10"/>
          <p:cNvSpPr>
            <a:spLocks noGrp="1"/>
          </p:cNvSpPr>
          <p:nvPr>
            <p:ph sz="quarter" idx="15"/>
          </p:nvPr>
        </p:nvSpPr>
        <p:spPr>
          <a:xfrm>
            <a:off x="5076006" y="1591302"/>
            <a:ext cx="3600450" cy="3384550"/>
          </a:xfrm>
          <a:prstGeom prst="roundRect">
            <a:avLst>
              <a:gd name="adj" fmla="val 5088"/>
            </a:avLst>
          </a:prstGeom>
          <a:noFill/>
          <a:ln>
            <a:noFill/>
          </a:ln>
          <a:effectLst/>
        </p:spPr>
        <p:style>
          <a:lnRef idx="1">
            <a:schemeClr val="accent1"/>
          </a:lnRef>
          <a:fillRef idx="3">
            <a:schemeClr val="accent1"/>
          </a:fillRef>
          <a:effectRef idx="2">
            <a:schemeClr val="accent1"/>
          </a:effectRef>
          <a:fontRef idx="none"/>
        </p:style>
        <p:txBody>
          <a:bodyPr/>
          <a:lstStyle>
            <a:lvl1pPr>
              <a:defRPr>
                <a:effectLst/>
              </a:defRPr>
            </a:lvl1pPr>
            <a:lvl2pPr>
              <a:defRPr>
                <a:effectLst/>
              </a:defRPr>
            </a:lvl2pPr>
            <a:lvl3pPr>
              <a:defRPr>
                <a:effectLst/>
              </a:defRPr>
            </a:lvl3pPr>
            <a:lvl4pPr>
              <a:defRPr>
                <a:effectLst/>
              </a:defRPr>
            </a:lvl4pPr>
            <a:lvl5pPr>
              <a:defRPr>
                <a:effectLst/>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11560" y="1535113"/>
            <a:ext cx="3924000" cy="64800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 om de modelstijlen te bewerken</a:t>
            </a:r>
          </a:p>
        </p:txBody>
      </p:sp>
      <p:sp>
        <p:nvSpPr>
          <p:cNvPr id="4" name="Tijdelijke aanduiding voor inhoud 3"/>
          <p:cNvSpPr>
            <a:spLocks noGrp="1"/>
          </p:cNvSpPr>
          <p:nvPr>
            <p:ph sz="half" idx="2"/>
          </p:nvPr>
        </p:nvSpPr>
        <p:spPr>
          <a:xfrm>
            <a:off x="611560" y="2174875"/>
            <a:ext cx="3924000" cy="3960000"/>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tekst 4"/>
          <p:cNvSpPr>
            <a:spLocks noGrp="1"/>
          </p:cNvSpPr>
          <p:nvPr>
            <p:ph type="body" sz="quarter" idx="3"/>
          </p:nvPr>
        </p:nvSpPr>
        <p:spPr>
          <a:xfrm>
            <a:off x="4752456" y="1535113"/>
            <a:ext cx="3924000" cy="64800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 om de modelstijlen te bewerken</a:t>
            </a:r>
          </a:p>
        </p:txBody>
      </p:sp>
      <p:sp>
        <p:nvSpPr>
          <p:cNvPr id="6" name="Tijdelijke aanduiding voor inhoud 5"/>
          <p:cNvSpPr>
            <a:spLocks noGrp="1"/>
          </p:cNvSpPr>
          <p:nvPr>
            <p:ph sz="quarter" idx="4"/>
          </p:nvPr>
        </p:nvSpPr>
        <p:spPr>
          <a:xfrm>
            <a:off x="4752456" y="2174875"/>
            <a:ext cx="3924000" cy="3960000"/>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7" name="Tijdelijke aanduiding voor datum 6"/>
          <p:cNvSpPr>
            <a:spLocks noGrp="1"/>
          </p:cNvSpPr>
          <p:nvPr>
            <p:ph type="dt" sz="half" idx="10"/>
          </p:nvPr>
        </p:nvSpPr>
        <p:spPr/>
        <p:txBody>
          <a:bodyPr/>
          <a:lstStyle/>
          <a:p>
            <a:fld id="{16836EDC-9850-4784-A47F-F2A3E8A5D34A}" type="datetimeFigureOut">
              <a:rPr lang="nl-BE" smtClean="0"/>
              <a:pPr/>
              <a:t>6/08/2019</a:t>
            </a:fld>
            <a:endParaRPr lang="nl-BE"/>
          </a:p>
        </p:txBody>
      </p:sp>
      <p:sp>
        <p:nvSpPr>
          <p:cNvPr id="9" name="Tijdelijke aanduiding voor dianummer 8"/>
          <p:cNvSpPr>
            <a:spLocks noGrp="1"/>
          </p:cNvSpPr>
          <p:nvPr>
            <p:ph type="sldNum" sz="quarter" idx="12"/>
          </p:nvPr>
        </p:nvSpPr>
        <p:spPr/>
        <p:txBody>
          <a:bodyPr/>
          <a:lstStyle/>
          <a:p>
            <a:fld id="{06F4DF2D-8240-498E-8A93-CD5FB303BDC3}" type="slidenum">
              <a:rPr lang="nl-BE" smtClean="0"/>
              <a:pPr/>
              <a:t>‹nr.›</a:t>
            </a:fld>
            <a:endParaRPr lang="nl-BE"/>
          </a:p>
        </p:txBody>
      </p:sp>
      <p:sp>
        <p:nvSpPr>
          <p:cNvPr id="10"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16836EDC-9850-4784-A47F-F2A3E8A5D34A}" type="datetimeFigureOut">
              <a:rPr lang="nl-BE" smtClean="0"/>
              <a:pPr/>
              <a:t>6/08/2019</a:t>
            </a:fld>
            <a:endParaRPr lang="nl-BE"/>
          </a:p>
        </p:txBody>
      </p:sp>
      <p:sp>
        <p:nvSpPr>
          <p:cNvPr id="5" name="Tijdelijke aanduiding voor dianummer 4"/>
          <p:cNvSpPr>
            <a:spLocks noGrp="1"/>
          </p:cNvSpPr>
          <p:nvPr>
            <p:ph type="sldNum" sz="quarter" idx="12"/>
          </p:nvPr>
        </p:nvSpPr>
        <p:spPr/>
        <p:txBody>
          <a:bodyPr/>
          <a:lstStyle/>
          <a:p>
            <a:fld id="{06F4DF2D-8240-498E-8A93-CD5FB303BDC3}" type="slidenum">
              <a:rPr lang="nl-BE" smtClean="0"/>
              <a:pPr/>
              <a:t>‹nr.›</a:t>
            </a:fld>
            <a:endParaRPr lang="nl-BE"/>
          </a:p>
        </p:txBody>
      </p:sp>
      <p:sp>
        <p:nvSpPr>
          <p:cNvPr id="6"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6836EDC-9850-4784-A47F-F2A3E8A5D34A}" type="datetimeFigureOut">
              <a:rPr lang="nl-BE" smtClean="0"/>
              <a:pPr/>
              <a:t>6/08/2019</a:t>
            </a:fld>
            <a:endParaRPr lang="nl-BE"/>
          </a:p>
        </p:txBody>
      </p:sp>
      <p:sp>
        <p:nvSpPr>
          <p:cNvPr id="4" name="Tijdelijke aanduiding voor dianummer 3"/>
          <p:cNvSpPr>
            <a:spLocks noGrp="1"/>
          </p:cNvSpPr>
          <p:nvPr>
            <p:ph type="sldNum" sz="quarter" idx="12"/>
          </p:nvPr>
        </p:nvSpPr>
        <p:spPr/>
        <p:txBody>
          <a:bodyPr/>
          <a:lstStyle/>
          <a:p>
            <a:fld id="{06F4DF2D-8240-498E-8A93-CD5FB303BDC3}" type="slidenum">
              <a:rPr lang="nl-BE" smtClean="0"/>
              <a:pPr/>
              <a:t>‹nr.›</a:t>
            </a:fld>
            <a:endParaRPr lang="nl-B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75050" y="1412776"/>
            <a:ext cx="5111750" cy="4713387"/>
          </a:xfrm>
        </p:spPr>
        <p:txBody>
          <a:bodyPr/>
          <a:lstStyle>
            <a:lvl1pPr>
              <a:defRPr sz="2000"/>
            </a:lvl1pPr>
            <a:lvl2pPr>
              <a:defRPr sz="1800"/>
            </a:lvl2pPr>
            <a:lvl3pPr>
              <a:defRPr sz="1600"/>
            </a:lvl3pPr>
            <a:lvl4pPr>
              <a:defRPr sz="1400"/>
            </a:lvl4pPr>
            <a:lvl5pPr>
              <a:defRPr sz="1200"/>
            </a:lvl5pPr>
            <a:lvl6pPr>
              <a:defRPr sz="2000"/>
            </a:lvl6pPr>
            <a:lvl7pPr>
              <a:defRPr sz="2000"/>
            </a:lvl7pPr>
            <a:lvl8pPr>
              <a:defRPr sz="2000"/>
            </a:lvl8pPr>
            <a:lvl9pPr>
              <a:defRPr sz="20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tekst 3"/>
          <p:cNvSpPr>
            <a:spLocks noGrp="1"/>
          </p:cNvSpPr>
          <p:nvPr>
            <p:ph type="body" sz="half" idx="2"/>
          </p:nvPr>
        </p:nvSpPr>
        <p:spPr>
          <a:xfrm>
            <a:off x="611560" y="1435100"/>
            <a:ext cx="285395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dirty="0"/>
              <a:t>Klik om de modelstijlen te bewerken</a:t>
            </a:r>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11560" y="1600199"/>
            <a:ext cx="3960000" cy="4536000"/>
          </a:xfrm>
        </p:spPr>
        <p:txBody>
          <a:bodyPr/>
          <a:lstStyle>
            <a:lvl1pPr>
              <a:defRPr sz="2000" baseline="0"/>
            </a:lvl1pPr>
            <a:lvl2pPr>
              <a:defRPr sz="1800" baseline="0"/>
            </a:lvl2pPr>
            <a:lvl3pPr>
              <a:defRPr sz="1600" baseline="0"/>
            </a:lvl3pPr>
            <a:lvl4pPr>
              <a:defRPr sz="1400" baseline="0"/>
            </a:lvl4pPr>
            <a:lvl5pPr>
              <a:defRPr sz="1200" baseline="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inhoud 3"/>
          <p:cNvSpPr>
            <a:spLocks noGrp="1"/>
          </p:cNvSpPr>
          <p:nvPr>
            <p:ph sz="half" idx="2"/>
          </p:nvPr>
        </p:nvSpPr>
        <p:spPr>
          <a:xfrm>
            <a:off x="4716456" y="1600199"/>
            <a:ext cx="3960000" cy="4536000"/>
          </a:xfrm>
        </p:spPr>
        <p:txBody>
          <a:bodyPr/>
          <a:lstStyle>
            <a:lvl1pPr>
              <a:defRPr sz="2000"/>
            </a:lvl1pPr>
            <a:lvl2pPr>
              <a:defRPr sz="1800" baseline="0"/>
            </a:lvl2pPr>
            <a:lvl3pPr>
              <a:defRPr sz="1600"/>
            </a:lvl3pPr>
            <a:lvl4pPr>
              <a:defRPr sz="1400"/>
            </a:lvl4pPr>
            <a:lvl5pPr>
              <a:defRPr sz="120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a:t>Klik om stijl te bewerken</a:t>
            </a:r>
            <a:endParaRPr lang="nl-BE"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nl-NL" dirty="0"/>
              <a:t>Klik om de stijl te bewerken</a:t>
            </a:r>
            <a:endParaRPr lang="nl-BE" dirty="0"/>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dirty="0"/>
              <a:t>Klik om de modelstijlen te bewerken</a:t>
            </a:r>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eldia">
    <p:bg>
      <p:bgRef idx="1001">
        <a:schemeClr val="bg1"/>
      </p:bgRef>
    </p:bg>
    <p:spTree>
      <p:nvGrpSpPr>
        <p:cNvPr id="1" name=""/>
        <p:cNvGrpSpPr/>
        <p:nvPr/>
      </p:nvGrpSpPr>
      <p:grpSpPr>
        <a:xfrm>
          <a:off x="0" y="0"/>
          <a:ext cx="0" cy="0"/>
          <a:chOff x="0" y="0"/>
          <a:chExt cx="0" cy="0"/>
        </a:xfrm>
      </p:grpSpPr>
      <p:pic>
        <p:nvPicPr>
          <p:cNvPr id="4" name="Picture 12" descr="_TVH7259_1.jpg"/>
          <p:cNvPicPr>
            <a:picLocks noChangeAspect="1"/>
          </p:cNvPicPr>
          <p:nvPr userDrawn="1"/>
        </p:nvPicPr>
        <p:blipFill>
          <a:blip r:embed="rId2" cstate="print"/>
          <a:srcRect/>
          <a:stretch>
            <a:fillRect/>
          </a:stretch>
        </p:blipFill>
        <p:spPr>
          <a:xfrm>
            <a:off x="216000" y="215999"/>
            <a:ext cx="8712000" cy="6429862"/>
          </a:xfrm>
          <a:prstGeom prst="roundRect">
            <a:avLst>
              <a:gd name="adj" fmla="val 2669"/>
            </a:avLst>
          </a:prstGeom>
          <a:solidFill>
            <a:srgbClr val="FFFFFF">
              <a:shade val="85000"/>
            </a:srgbClr>
          </a:solidFill>
          <a:ln>
            <a:noFill/>
          </a:ln>
          <a:effectLst/>
        </p:spPr>
      </p:pic>
      <p:sp>
        <p:nvSpPr>
          <p:cNvPr id="6" name="Tijdelijke aanduiding voor tekst 4"/>
          <p:cNvSpPr>
            <a:spLocks noGrp="1"/>
          </p:cNvSpPr>
          <p:nvPr>
            <p:ph type="body" sz="quarter" idx="11" hasCustomPrompt="1"/>
          </p:nvPr>
        </p:nvSpPr>
        <p:spPr>
          <a:xfrm>
            <a:off x="412115" y="5047961"/>
            <a:ext cx="8328025" cy="621320"/>
          </a:xfrm>
          <a:prstGeom prst="rect">
            <a:avLst/>
          </a:prstGeom>
        </p:spPr>
        <p:txBody>
          <a:bodyPr>
            <a:noAutofit/>
          </a:bodyPr>
          <a:lstStyle>
            <a:lvl1pPr algn="ctr">
              <a:buFontTx/>
              <a:buNone/>
              <a:defRPr kumimoji="0" lang="nl-NL" sz="3000" b="0" i="0" u="none" strike="noStrike" kern="1200" cap="none" spc="0" normalizeH="0" baseline="0" dirty="0" smtClean="0">
                <a:ln>
                  <a:noFill/>
                </a:ln>
                <a:solidFill>
                  <a:schemeClr val="bg1"/>
                </a:solidFill>
                <a:effectLst/>
                <a:uLnTx/>
                <a:uFillTx/>
                <a:latin typeface="+mn-lt"/>
                <a:ea typeface="+mn-ea"/>
                <a:cs typeface="Neo Sans Pro"/>
              </a:defRPr>
            </a:lvl1pPr>
            <a:lvl2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2pPr>
            <a:lvl3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3pPr>
            <a:lvl4pPr>
              <a:defRPr kumimoji="0" lang="nl-NL" sz="3000" b="0" i="0" u="none" strike="noStrike" kern="1200" cap="none" spc="0" normalizeH="0" baseline="0" dirty="0" smtClean="0">
                <a:ln>
                  <a:noFill/>
                </a:ln>
                <a:solidFill>
                  <a:schemeClr val="bg1"/>
                </a:solidFill>
                <a:effectLst/>
                <a:uLnTx/>
                <a:uFillTx/>
                <a:latin typeface="Neo Sans Pro"/>
                <a:ea typeface="+mn-ea"/>
                <a:cs typeface="Neo Sans Pro"/>
              </a:defRPr>
            </a:lvl4pPr>
            <a:lvl5pPr>
              <a:defRPr kumimoji="0" lang="nl-BE" sz="3000" b="0" i="0" u="none" strike="noStrike" kern="1200" cap="none" spc="0" normalizeH="0" baseline="0" dirty="0">
                <a:ln>
                  <a:noFill/>
                </a:ln>
                <a:solidFill>
                  <a:schemeClr val="bg1"/>
                </a:solidFill>
                <a:effectLst/>
                <a:uLnTx/>
                <a:uFillTx/>
                <a:latin typeface="Neo Sans Pro"/>
                <a:ea typeface="+mn-ea"/>
                <a:cs typeface="Neo Sans Pro"/>
              </a:defRPr>
            </a:lvl5pPr>
          </a:lstStyle>
          <a:p>
            <a:pPr lvl="0"/>
            <a:r>
              <a:rPr lang="nl-BE" dirty="0"/>
              <a:t>Subtitel</a:t>
            </a:r>
          </a:p>
        </p:txBody>
      </p:sp>
      <p:sp>
        <p:nvSpPr>
          <p:cNvPr id="7" name="Title 11"/>
          <p:cNvSpPr>
            <a:spLocks noGrp="1"/>
          </p:cNvSpPr>
          <p:nvPr>
            <p:ph type="title" hasCustomPrompt="1"/>
          </p:nvPr>
        </p:nvSpPr>
        <p:spPr>
          <a:xfrm>
            <a:off x="311150" y="4220632"/>
            <a:ext cx="8534400" cy="745066"/>
          </a:xfrm>
          <a:prstGeom prst="rect">
            <a:avLst/>
          </a:prstGeom>
        </p:spPr>
        <p:txBody>
          <a:bodyPr/>
          <a:lstStyle>
            <a:lvl1pPr algn="ctr">
              <a:defRPr sz="4000" b="1">
                <a:solidFill>
                  <a:schemeClr val="bg1"/>
                </a:solidFill>
              </a:defRPr>
            </a:lvl1pPr>
          </a:lstStyle>
          <a:p>
            <a:r>
              <a:rPr lang="nl-NL" dirty="0"/>
              <a:t>Titel presentatie</a:t>
            </a:r>
            <a:endParaRPr lang="en-US" dirty="0"/>
          </a:p>
        </p:txBody>
      </p:sp>
      <p:sp>
        <p:nvSpPr>
          <p:cNvPr id="8" name="Tijdelijke aanduiding voor datum 3"/>
          <p:cNvSpPr>
            <a:spLocks noGrp="1"/>
          </p:cNvSpPr>
          <p:nvPr>
            <p:ph type="dt" sz="half" idx="10"/>
          </p:nvPr>
        </p:nvSpPr>
        <p:spPr>
          <a:xfrm>
            <a:off x="6660232" y="6093296"/>
            <a:ext cx="2133600" cy="365125"/>
          </a:xfrm>
          <a:prstGeom prst="rect">
            <a:avLst/>
          </a:prstGeom>
        </p:spPr>
        <p:txBody>
          <a:bodyPr/>
          <a:lstStyle>
            <a:lvl1pPr algn="r">
              <a:defRPr baseline="0">
                <a:solidFill>
                  <a:schemeClr val="bg1"/>
                </a:solidFill>
                <a:latin typeface="Verdana" pitchFamily="34" charset="0"/>
              </a:defRPr>
            </a:lvl1pPr>
          </a:lstStyle>
          <a:p>
            <a:fld id="{6BA71D4F-5A1B-4830-8D71-24F614DE1599}" type="datetimeFigureOut">
              <a:rPr lang="nl-BE" smtClean="0"/>
              <a:pPr/>
              <a:t>6/08/2019</a:t>
            </a:fld>
            <a:endParaRPr lang="nl-BE" dirty="0"/>
          </a:p>
        </p:txBody>
      </p:sp>
      <p:pic>
        <p:nvPicPr>
          <p:cNvPr id="9" name="Picture 6" descr="KG_logo_NEG.eps"/>
          <p:cNvPicPr>
            <a:picLocks noChangeAspect="1"/>
          </p:cNvPicPr>
          <p:nvPr userDrawn="1"/>
        </p:nvPicPr>
        <p:blipFill>
          <a:blip r:embed="rId3" cstate="print"/>
          <a:stretch>
            <a:fillRect/>
          </a:stretch>
        </p:blipFill>
        <p:spPr>
          <a:xfrm>
            <a:off x="3651250" y="5895181"/>
            <a:ext cx="1854200" cy="516629"/>
          </a:xfrm>
          <a:prstGeom prst="rect">
            <a:avLst/>
          </a:prstGeom>
          <a:effectLst>
            <a:outerShdw blurRad="127000" dist="38100" dir="2700000">
              <a:srgbClr val="000000">
                <a:alpha val="24000"/>
              </a:srgbClr>
            </a:outerShdw>
          </a:effectLst>
        </p:spPr>
      </p:pic>
    </p:spTree>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331640" y="1600200"/>
            <a:ext cx="7355160" cy="4525963"/>
          </a:xfrm>
        </p:spPr>
        <p:txBody>
          <a:bodyPr/>
          <a:lstStyle>
            <a:lvl1pPr>
              <a:defRPr sz="2000" baseline="0"/>
            </a:lvl1pPr>
            <a:lvl2pPr>
              <a:defRPr sz="1800" baseline="0"/>
            </a:lvl2pPr>
            <a:lvl3pPr>
              <a:defRPr baseline="0"/>
            </a:lvl3pPr>
            <a:lvl4pPr>
              <a:defRPr baseline="0"/>
            </a:lvl4pPr>
            <a:lvl5pPr>
              <a:defRPr baseline="0"/>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datum 3"/>
          <p:cNvSpPr>
            <a:spLocks noGrp="1"/>
          </p:cNvSpPr>
          <p:nvPr>
            <p:ph type="dt" sz="half" idx="10"/>
          </p:nvPr>
        </p:nvSpPr>
        <p:spPr/>
        <p:txBody>
          <a:bodyPr/>
          <a:lstStyle/>
          <a:p>
            <a:fld id="{16836EDC-9850-4784-A47F-F2A3E8A5D34A}" type="datetimeFigureOut">
              <a:rPr lang="nl-BE" smtClean="0"/>
              <a:pPr/>
              <a:t>6/08/2019</a:t>
            </a:fld>
            <a:endParaRPr lang="nl-BE" dirty="0"/>
          </a:p>
        </p:txBody>
      </p:sp>
      <p:sp>
        <p:nvSpPr>
          <p:cNvPr id="6" name="Tijdelijke aanduiding voor dianummer 5"/>
          <p:cNvSpPr>
            <a:spLocks noGrp="1"/>
          </p:cNvSpPr>
          <p:nvPr>
            <p:ph type="sldNum" sz="quarter" idx="12"/>
          </p:nvPr>
        </p:nvSpPr>
        <p:spPr/>
        <p:txBody>
          <a:bodyPr/>
          <a:lstStyle/>
          <a:p>
            <a:fld id="{06F4DF2D-8240-498E-8A93-CD5FB303BDC3}" type="slidenum">
              <a:rPr lang="nl-BE" smtClean="0"/>
              <a:pPr/>
              <a:t>‹nr.›</a:t>
            </a:fld>
            <a:endParaRPr lang="nl-BE"/>
          </a:p>
        </p:txBody>
      </p:sp>
      <p:sp>
        <p:nvSpPr>
          <p:cNvPr id="7"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11560" y="1600199"/>
            <a:ext cx="3960000" cy="4536000"/>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inhoud 3"/>
          <p:cNvSpPr>
            <a:spLocks noGrp="1"/>
          </p:cNvSpPr>
          <p:nvPr>
            <p:ph sz="half" idx="2"/>
          </p:nvPr>
        </p:nvSpPr>
        <p:spPr>
          <a:xfrm>
            <a:off x="4716456" y="1600199"/>
            <a:ext cx="3960000" cy="4536000"/>
          </a:xfrm>
        </p:spPr>
        <p:txBody>
          <a:bodyPr/>
          <a:lstStyle>
            <a:lvl1pPr>
              <a:defRPr sz="2000"/>
            </a:lvl1pPr>
            <a:lvl2pPr>
              <a:defRPr sz="1800" baseline="0"/>
            </a:lvl2pPr>
            <a:lvl3pPr>
              <a:defRPr sz="1600"/>
            </a:lvl3pPr>
            <a:lvl4pPr>
              <a:defRPr sz="1400"/>
            </a:lvl4pPr>
            <a:lvl5pPr>
              <a:defRPr sz="12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eldia zonder foto">
    <p:spTree>
      <p:nvGrpSpPr>
        <p:cNvPr id="1" name=""/>
        <p:cNvGrpSpPr/>
        <p:nvPr/>
      </p:nvGrpSpPr>
      <p:grpSpPr>
        <a:xfrm>
          <a:off x="0" y="0"/>
          <a:ext cx="0" cy="0"/>
          <a:chOff x="0" y="0"/>
          <a:chExt cx="0" cy="0"/>
        </a:xfrm>
      </p:grpSpPr>
      <p:sp>
        <p:nvSpPr>
          <p:cNvPr id="10" name="Text Placeholder 14"/>
          <p:cNvSpPr>
            <a:spLocks noGrp="1"/>
          </p:cNvSpPr>
          <p:nvPr>
            <p:ph type="body" sz="quarter" idx="10" hasCustomPrompt="1"/>
          </p:nvPr>
        </p:nvSpPr>
        <p:spPr>
          <a:xfrm>
            <a:off x="179388" y="2822576"/>
            <a:ext cx="8785225" cy="809624"/>
          </a:xfrm>
          <a:effectLst/>
        </p:spPr>
        <p:txBody>
          <a:bodyPr>
            <a:noAutofit/>
          </a:bodyPr>
          <a:lstStyle>
            <a:lvl1pPr algn="ctr">
              <a:buNone/>
              <a:defRPr kumimoji="0" lang="en-US" sz="4000" b="1" i="0" u="none" strike="noStrike" kern="1200" cap="none" spc="0" normalizeH="0" baseline="0" noProof="0" dirty="0" smtClean="0">
                <a:ln>
                  <a:noFill/>
                </a:ln>
                <a:solidFill>
                  <a:schemeClr val="accent2"/>
                </a:solidFill>
                <a:effectLst/>
                <a:uLnTx/>
                <a:uFillTx/>
                <a:latin typeface="+mj-lt"/>
                <a:ea typeface="+mn-ea"/>
                <a:cs typeface="Neo Sans Pro"/>
              </a:defRPr>
            </a:lvl1pPr>
            <a:lvl2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2pPr>
            <a:lvl3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3pPr>
            <a:lvl4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4pPr>
            <a:lvl5pPr>
              <a:defRPr kumimoji="0" lang="en-US" sz="4000" b="1" i="0" u="none" strike="noStrike" kern="1200" cap="none" spc="0" normalizeH="0" baseline="0" noProof="0" dirty="0" smtClean="0">
                <a:ln>
                  <a:noFill/>
                </a:ln>
                <a:solidFill>
                  <a:srgbClr val="6794B1"/>
                </a:solidFill>
                <a:effectLst/>
                <a:uLnTx/>
                <a:uFillTx/>
                <a:latin typeface="Neo Sans Pro"/>
                <a:ea typeface="+mn-ea"/>
                <a:cs typeface="Neo Sans Pro"/>
              </a:defRPr>
            </a:lvl5pPr>
          </a:lstStyle>
          <a:p>
            <a:pPr lvl="0"/>
            <a:r>
              <a:rPr lang="nl-BE" dirty="0"/>
              <a:t>Titel</a:t>
            </a:r>
            <a:endParaRPr lang="en-US" dirty="0"/>
          </a:p>
        </p:txBody>
      </p:sp>
      <p:sp>
        <p:nvSpPr>
          <p:cNvPr id="12" name="Text Placeholder 21"/>
          <p:cNvSpPr>
            <a:spLocks noGrp="1"/>
          </p:cNvSpPr>
          <p:nvPr>
            <p:ph type="body" sz="quarter" idx="12" hasCustomPrompt="1"/>
          </p:nvPr>
        </p:nvSpPr>
        <p:spPr>
          <a:xfrm>
            <a:off x="179388" y="3632200"/>
            <a:ext cx="8785225" cy="901700"/>
          </a:xfrm>
        </p:spPr>
        <p:txBody>
          <a:bodyPr/>
          <a:lstStyle>
            <a:lvl1pPr algn="ctr">
              <a:buNone/>
              <a:defRPr kumimoji="0" lang="nl-BE" sz="2400" b="0" i="0" u="none" strike="noStrike" kern="1200" cap="none" spc="0" normalizeH="0" baseline="0" noProof="0" dirty="0" smtClean="0">
                <a:ln>
                  <a:noFill/>
                </a:ln>
                <a:solidFill>
                  <a:schemeClr val="accent2"/>
                </a:solidFill>
                <a:effectLst/>
                <a:uLnTx/>
                <a:uFillTx/>
                <a:latin typeface="+mj-lt"/>
                <a:ea typeface="+mn-ea"/>
                <a:cs typeface="Neo Sans Pro Light"/>
              </a:defRPr>
            </a:lvl1pPr>
          </a:lstStyle>
          <a:p>
            <a:pPr lvl="0"/>
            <a:r>
              <a:rPr lang="nl-BE" dirty="0"/>
              <a:t>Subtitel</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kst en afbeeldin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11560" y="1600200"/>
            <a:ext cx="3884240" cy="4525963"/>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
        <p:nvSpPr>
          <p:cNvPr id="11" name="Tijdelijke aanduiding voor inhoud 10"/>
          <p:cNvSpPr>
            <a:spLocks noGrp="1"/>
          </p:cNvSpPr>
          <p:nvPr>
            <p:ph sz="quarter" idx="15"/>
          </p:nvPr>
        </p:nvSpPr>
        <p:spPr>
          <a:xfrm>
            <a:off x="5076006" y="1591302"/>
            <a:ext cx="3600450" cy="3384550"/>
          </a:xfrm>
          <a:prstGeom prst="roundRect">
            <a:avLst>
              <a:gd name="adj" fmla="val 5088"/>
            </a:avLst>
          </a:prstGeom>
          <a:noFill/>
          <a:ln>
            <a:noFill/>
          </a:ln>
          <a:effectLst/>
        </p:spPr>
        <p:style>
          <a:lnRef idx="1">
            <a:schemeClr val="accent1"/>
          </a:lnRef>
          <a:fillRef idx="3">
            <a:schemeClr val="accent1"/>
          </a:fillRef>
          <a:effectRef idx="2">
            <a:schemeClr val="accent1"/>
          </a:effectRef>
          <a:fontRef idx="none"/>
        </p:style>
        <p:txBody>
          <a:bodyPr/>
          <a:lstStyle>
            <a:lvl1pPr>
              <a:defRPr>
                <a:effectLst/>
              </a:defRPr>
            </a:lvl1pPr>
            <a:lvl2pPr>
              <a:defRPr>
                <a:effectLst/>
              </a:defRPr>
            </a:lvl2pPr>
            <a:lvl3pPr>
              <a:defRPr>
                <a:effectLst/>
              </a:defRPr>
            </a:lvl3pPr>
            <a:lvl4pPr>
              <a:defRPr>
                <a:effectLst/>
              </a:defRPr>
            </a:lvl4pPr>
            <a:lvl5pPr>
              <a:defRPr>
                <a:effectLst/>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11560" y="1535113"/>
            <a:ext cx="3924000" cy="64800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 om de modelstijlen te bewerken</a:t>
            </a:r>
          </a:p>
        </p:txBody>
      </p:sp>
      <p:sp>
        <p:nvSpPr>
          <p:cNvPr id="4" name="Tijdelijke aanduiding voor inhoud 3"/>
          <p:cNvSpPr>
            <a:spLocks noGrp="1"/>
          </p:cNvSpPr>
          <p:nvPr>
            <p:ph sz="half" idx="2"/>
          </p:nvPr>
        </p:nvSpPr>
        <p:spPr>
          <a:xfrm>
            <a:off x="611560" y="2174875"/>
            <a:ext cx="3924000" cy="3960000"/>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tekst 4"/>
          <p:cNvSpPr>
            <a:spLocks noGrp="1"/>
          </p:cNvSpPr>
          <p:nvPr>
            <p:ph type="body" sz="quarter" idx="3"/>
          </p:nvPr>
        </p:nvSpPr>
        <p:spPr>
          <a:xfrm>
            <a:off x="4752456" y="1535113"/>
            <a:ext cx="3924000" cy="64800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 om de modelstijlen te bewerken</a:t>
            </a:r>
          </a:p>
        </p:txBody>
      </p:sp>
      <p:sp>
        <p:nvSpPr>
          <p:cNvPr id="6" name="Tijdelijke aanduiding voor inhoud 5"/>
          <p:cNvSpPr>
            <a:spLocks noGrp="1"/>
          </p:cNvSpPr>
          <p:nvPr>
            <p:ph sz="quarter" idx="4"/>
          </p:nvPr>
        </p:nvSpPr>
        <p:spPr>
          <a:xfrm>
            <a:off x="4752456" y="2174875"/>
            <a:ext cx="3924000" cy="3960000"/>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7" name="Tijdelijke aanduiding voor datum 6"/>
          <p:cNvSpPr>
            <a:spLocks noGrp="1"/>
          </p:cNvSpPr>
          <p:nvPr>
            <p:ph type="dt" sz="half" idx="10"/>
          </p:nvPr>
        </p:nvSpPr>
        <p:spPr/>
        <p:txBody>
          <a:bodyPr/>
          <a:lstStyle/>
          <a:p>
            <a:fld id="{16836EDC-9850-4784-A47F-F2A3E8A5D34A}" type="datetimeFigureOut">
              <a:rPr lang="nl-BE" smtClean="0"/>
              <a:pPr/>
              <a:t>6/08/2019</a:t>
            </a:fld>
            <a:endParaRPr lang="nl-BE"/>
          </a:p>
        </p:txBody>
      </p:sp>
      <p:sp>
        <p:nvSpPr>
          <p:cNvPr id="9" name="Tijdelijke aanduiding voor dianummer 8"/>
          <p:cNvSpPr>
            <a:spLocks noGrp="1"/>
          </p:cNvSpPr>
          <p:nvPr>
            <p:ph type="sldNum" sz="quarter" idx="12"/>
          </p:nvPr>
        </p:nvSpPr>
        <p:spPr/>
        <p:txBody>
          <a:bodyPr/>
          <a:lstStyle/>
          <a:p>
            <a:fld id="{06F4DF2D-8240-498E-8A93-CD5FB303BDC3}" type="slidenum">
              <a:rPr lang="nl-BE" smtClean="0"/>
              <a:pPr/>
              <a:t>‹nr.›</a:t>
            </a:fld>
            <a:endParaRPr lang="nl-BE"/>
          </a:p>
        </p:txBody>
      </p:sp>
      <p:sp>
        <p:nvSpPr>
          <p:cNvPr id="10"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16836EDC-9850-4784-A47F-F2A3E8A5D34A}" type="datetimeFigureOut">
              <a:rPr lang="nl-BE" smtClean="0"/>
              <a:pPr/>
              <a:t>6/08/2019</a:t>
            </a:fld>
            <a:endParaRPr lang="nl-BE"/>
          </a:p>
        </p:txBody>
      </p:sp>
      <p:sp>
        <p:nvSpPr>
          <p:cNvPr id="5" name="Tijdelijke aanduiding voor dianummer 4"/>
          <p:cNvSpPr>
            <a:spLocks noGrp="1"/>
          </p:cNvSpPr>
          <p:nvPr>
            <p:ph type="sldNum" sz="quarter" idx="12"/>
          </p:nvPr>
        </p:nvSpPr>
        <p:spPr/>
        <p:txBody>
          <a:bodyPr/>
          <a:lstStyle/>
          <a:p>
            <a:fld id="{06F4DF2D-8240-498E-8A93-CD5FB303BDC3}" type="slidenum">
              <a:rPr lang="nl-BE" smtClean="0"/>
              <a:pPr/>
              <a:t>‹nr.›</a:t>
            </a:fld>
            <a:endParaRPr lang="nl-BE"/>
          </a:p>
        </p:txBody>
      </p:sp>
      <p:sp>
        <p:nvSpPr>
          <p:cNvPr id="6"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6836EDC-9850-4784-A47F-F2A3E8A5D34A}" type="datetimeFigureOut">
              <a:rPr lang="nl-BE" smtClean="0"/>
              <a:pPr/>
              <a:t>6/08/2019</a:t>
            </a:fld>
            <a:endParaRPr lang="nl-BE"/>
          </a:p>
        </p:txBody>
      </p:sp>
      <p:sp>
        <p:nvSpPr>
          <p:cNvPr id="4" name="Tijdelijke aanduiding voor dianummer 3"/>
          <p:cNvSpPr>
            <a:spLocks noGrp="1"/>
          </p:cNvSpPr>
          <p:nvPr>
            <p:ph type="sldNum" sz="quarter" idx="12"/>
          </p:nvPr>
        </p:nvSpPr>
        <p:spPr/>
        <p:txBody>
          <a:bodyPr/>
          <a:lstStyle/>
          <a:p>
            <a:fld id="{06F4DF2D-8240-498E-8A93-CD5FB303BDC3}" type="slidenum">
              <a:rPr lang="nl-BE" smtClean="0"/>
              <a:pPr/>
              <a:t>‹nr.›</a:t>
            </a:fld>
            <a:endParaRPr lang="nl-B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75050" y="1412776"/>
            <a:ext cx="5111750" cy="4713387"/>
          </a:xfrm>
        </p:spPr>
        <p:txBody>
          <a:bodyPr/>
          <a:lstStyle>
            <a:lvl1pPr>
              <a:defRPr sz="2000"/>
            </a:lvl1pPr>
            <a:lvl2pPr>
              <a:defRPr sz="1800"/>
            </a:lvl2pPr>
            <a:lvl3pPr>
              <a:defRPr sz="1600"/>
            </a:lvl3pPr>
            <a:lvl4pPr>
              <a:defRPr sz="1400"/>
            </a:lvl4pPr>
            <a:lvl5pPr>
              <a:defRPr sz="1200"/>
            </a:lvl5pPr>
            <a:lvl6pPr>
              <a:defRPr sz="2000"/>
            </a:lvl6pPr>
            <a:lvl7pPr>
              <a:defRPr sz="2000"/>
            </a:lvl7pPr>
            <a:lvl8pPr>
              <a:defRPr sz="2000"/>
            </a:lvl8pPr>
            <a:lvl9pPr>
              <a:defRPr sz="20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tekst 3"/>
          <p:cNvSpPr>
            <a:spLocks noGrp="1"/>
          </p:cNvSpPr>
          <p:nvPr>
            <p:ph type="body" sz="half" idx="2"/>
          </p:nvPr>
        </p:nvSpPr>
        <p:spPr>
          <a:xfrm>
            <a:off x="611560" y="1435100"/>
            <a:ext cx="285395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dirty="0"/>
              <a:t>Klik om de modelstijlen te bewerken</a:t>
            </a:r>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dia zonder foto">
    <p:spTree>
      <p:nvGrpSpPr>
        <p:cNvPr id="1" name=""/>
        <p:cNvGrpSpPr/>
        <p:nvPr/>
      </p:nvGrpSpPr>
      <p:grpSpPr>
        <a:xfrm>
          <a:off x="0" y="0"/>
          <a:ext cx="0" cy="0"/>
          <a:chOff x="0" y="0"/>
          <a:chExt cx="0" cy="0"/>
        </a:xfrm>
      </p:grpSpPr>
      <p:sp>
        <p:nvSpPr>
          <p:cNvPr id="10" name="Text Placeholder 14"/>
          <p:cNvSpPr>
            <a:spLocks noGrp="1"/>
          </p:cNvSpPr>
          <p:nvPr>
            <p:ph type="body" sz="quarter" idx="10" hasCustomPrompt="1"/>
          </p:nvPr>
        </p:nvSpPr>
        <p:spPr>
          <a:xfrm>
            <a:off x="179388" y="2822576"/>
            <a:ext cx="8785225" cy="809624"/>
          </a:xfrm>
          <a:effectLst/>
        </p:spPr>
        <p:txBody>
          <a:bodyPr>
            <a:noAutofit/>
          </a:bodyPr>
          <a:lstStyle>
            <a:lvl1pPr algn="ctr">
              <a:buNone/>
              <a:defRPr kumimoji="0" lang="en-US" sz="4000" b="1" i="0" u="none" strike="noStrike" kern="1200" cap="none" spc="0" normalizeH="0" baseline="0" noProof="0" dirty="0" smtClean="0">
                <a:ln>
                  <a:noFill/>
                </a:ln>
                <a:solidFill>
                  <a:schemeClr val="tx2"/>
                </a:solidFill>
                <a:effectLst/>
                <a:uLnTx/>
                <a:uFillTx/>
                <a:latin typeface="+mj-lt"/>
                <a:ea typeface="+mn-ea"/>
                <a:cs typeface="Neo Sans Pro"/>
              </a:defRPr>
            </a:lvl1pPr>
            <a:lvl2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2pPr>
            <a:lvl3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3pPr>
            <a:lvl4pPr>
              <a:defRPr kumimoji="0" lang="nl-BE" sz="4000" b="1" i="0" u="none" strike="noStrike" kern="1200" cap="none" spc="0" normalizeH="0" baseline="0" noProof="0" dirty="0" smtClean="0">
                <a:ln>
                  <a:noFill/>
                </a:ln>
                <a:solidFill>
                  <a:srgbClr val="6794B1"/>
                </a:solidFill>
                <a:effectLst/>
                <a:uLnTx/>
                <a:uFillTx/>
                <a:latin typeface="Neo Sans Pro"/>
                <a:ea typeface="+mn-ea"/>
                <a:cs typeface="Neo Sans Pro"/>
              </a:defRPr>
            </a:lvl4pPr>
            <a:lvl5pPr>
              <a:defRPr kumimoji="0" lang="en-US" sz="4000" b="1" i="0" u="none" strike="noStrike" kern="1200" cap="none" spc="0" normalizeH="0" baseline="0" noProof="0" dirty="0" smtClean="0">
                <a:ln>
                  <a:noFill/>
                </a:ln>
                <a:solidFill>
                  <a:srgbClr val="6794B1"/>
                </a:solidFill>
                <a:effectLst/>
                <a:uLnTx/>
                <a:uFillTx/>
                <a:latin typeface="Neo Sans Pro"/>
                <a:ea typeface="+mn-ea"/>
                <a:cs typeface="Neo Sans Pro"/>
              </a:defRPr>
            </a:lvl5pPr>
          </a:lstStyle>
          <a:p>
            <a:pPr lvl="0"/>
            <a:r>
              <a:rPr lang="nl-BE" dirty="0"/>
              <a:t>Titel</a:t>
            </a:r>
            <a:endParaRPr lang="en-US" dirty="0"/>
          </a:p>
        </p:txBody>
      </p:sp>
      <p:sp>
        <p:nvSpPr>
          <p:cNvPr id="12" name="Text Placeholder 21"/>
          <p:cNvSpPr>
            <a:spLocks noGrp="1"/>
          </p:cNvSpPr>
          <p:nvPr>
            <p:ph type="body" sz="quarter" idx="12" hasCustomPrompt="1"/>
          </p:nvPr>
        </p:nvSpPr>
        <p:spPr>
          <a:xfrm>
            <a:off x="179388" y="3632200"/>
            <a:ext cx="8785225" cy="901700"/>
          </a:xfrm>
        </p:spPr>
        <p:txBody>
          <a:bodyPr/>
          <a:lstStyle>
            <a:lvl1pPr algn="ctr">
              <a:buNone/>
              <a:defRPr kumimoji="0" lang="nl-BE" sz="2400" b="0" i="0" u="none" strike="noStrike" kern="1200" cap="none" spc="0" normalizeH="0" baseline="0" noProof="0" dirty="0" smtClean="0">
                <a:ln>
                  <a:noFill/>
                </a:ln>
                <a:solidFill>
                  <a:schemeClr val="tx2"/>
                </a:solidFill>
                <a:effectLst/>
                <a:uLnTx/>
                <a:uFillTx/>
                <a:latin typeface="+mj-lt"/>
                <a:ea typeface="+mn-ea"/>
                <a:cs typeface="Neo Sans Pro Light"/>
              </a:defRPr>
            </a:lvl1pPr>
          </a:lstStyle>
          <a:p>
            <a:pPr lvl="0"/>
            <a:r>
              <a:rPr lang="nl-BE" dirty="0"/>
              <a:t>Subtitel</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nl-NL" dirty="0"/>
              <a:t>Klik om de stijl te bewerken</a:t>
            </a:r>
            <a:endParaRPr lang="nl-BE" dirty="0"/>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dirty="0"/>
              <a:t>Klik om de modelstijlen te bewerken</a:t>
            </a:r>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 en afbeeldin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11560" y="1600200"/>
            <a:ext cx="3884240" cy="4525963"/>
          </a:xfrm>
        </p:spPr>
        <p:txBody>
          <a:bodyPr/>
          <a:lstStyle>
            <a:lvl1pPr>
              <a:defRPr sz="2000" baseline="0"/>
            </a:lvl1pPr>
            <a:lvl2pPr>
              <a:defRPr sz="1800" baseline="0"/>
            </a:lvl2pPr>
            <a:lvl3pPr>
              <a:defRPr sz="1600" baseline="0"/>
            </a:lvl3pPr>
            <a:lvl4pPr>
              <a:defRPr sz="1400" baseline="0"/>
            </a:lvl4pPr>
            <a:lvl5pPr>
              <a:defRPr sz="1200" baseline="0"/>
            </a:lvl5pPr>
            <a:lvl6pPr>
              <a:defRPr sz="1800"/>
            </a:lvl6pPr>
            <a:lvl7pPr>
              <a:defRPr sz="1800"/>
            </a:lvl7pPr>
            <a:lvl8pPr>
              <a:defRPr sz="1800"/>
            </a:lvl8pPr>
            <a:lvl9pPr>
              <a:defRPr sz="1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a:t>Klik om stijl te bewerken</a:t>
            </a:r>
            <a:endParaRPr lang="nl-BE" dirty="0"/>
          </a:p>
        </p:txBody>
      </p:sp>
      <p:sp>
        <p:nvSpPr>
          <p:cNvPr id="11" name="Tijdelijke aanduiding voor inhoud 10"/>
          <p:cNvSpPr>
            <a:spLocks noGrp="1"/>
          </p:cNvSpPr>
          <p:nvPr>
            <p:ph sz="quarter" idx="15"/>
          </p:nvPr>
        </p:nvSpPr>
        <p:spPr>
          <a:xfrm>
            <a:off x="5076006" y="1591302"/>
            <a:ext cx="3600450" cy="3384550"/>
          </a:xfrm>
          <a:prstGeom prst="roundRect">
            <a:avLst>
              <a:gd name="adj" fmla="val 5088"/>
            </a:avLst>
          </a:prstGeom>
          <a:noFill/>
          <a:ln>
            <a:noFill/>
          </a:ln>
          <a:effectLst/>
        </p:spPr>
        <p:style>
          <a:lnRef idx="1">
            <a:schemeClr val="accent1"/>
          </a:lnRef>
          <a:fillRef idx="3">
            <a:schemeClr val="accent1"/>
          </a:fillRef>
          <a:effectRef idx="2">
            <a:schemeClr val="accent1"/>
          </a:effectRef>
          <a:fontRef idx="none"/>
        </p:style>
        <p:txBody>
          <a:bodyPr/>
          <a:lstStyle>
            <a:lvl1pPr>
              <a:defRPr>
                <a:effectLst/>
              </a:defRPr>
            </a:lvl1pPr>
            <a:lvl2pPr>
              <a:defRPr>
                <a:effectLst/>
              </a:defRPr>
            </a:lvl2pPr>
            <a:lvl3pPr>
              <a:defRPr>
                <a:effectLst/>
              </a:defRPr>
            </a:lvl3pPr>
            <a:lvl4pPr>
              <a:defRPr>
                <a:effectLst/>
              </a:defRPr>
            </a:lvl4pPr>
            <a:lvl5pPr>
              <a:defRPr>
                <a:effectLst/>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11560" y="1535113"/>
            <a:ext cx="3924000" cy="64800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p:cNvSpPr>
            <a:spLocks noGrp="1"/>
          </p:cNvSpPr>
          <p:nvPr>
            <p:ph sz="half" idx="2"/>
          </p:nvPr>
        </p:nvSpPr>
        <p:spPr>
          <a:xfrm>
            <a:off x="611560" y="2174875"/>
            <a:ext cx="3924000" cy="3960000"/>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5" name="Tijdelijke aanduiding voor tekst 4"/>
          <p:cNvSpPr>
            <a:spLocks noGrp="1"/>
          </p:cNvSpPr>
          <p:nvPr>
            <p:ph type="body" sz="quarter" idx="3"/>
          </p:nvPr>
        </p:nvSpPr>
        <p:spPr>
          <a:xfrm>
            <a:off x="4778696" y="1535113"/>
            <a:ext cx="3924000" cy="64800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p:cNvSpPr>
            <a:spLocks noGrp="1"/>
          </p:cNvSpPr>
          <p:nvPr>
            <p:ph sz="quarter" idx="4"/>
          </p:nvPr>
        </p:nvSpPr>
        <p:spPr>
          <a:xfrm>
            <a:off x="4752456" y="2174875"/>
            <a:ext cx="3924000" cy="3960000"/>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7" name="Tijdelijke aanduiding voor datum 6"/>
          <p:cNvSpPr>
            <a:spLocks noGrp="1"/>
          </p:cNvSpPr>
          <p:nvPr>
            <p:ph type="dt" sz="half" idx="10"/>
          </p:nvPr>
        </p:nvSpPr>
        <p:spPr/>
        <p:txBody>
          <a:bodyPr/>
          <a:lstStyle/>
          <a:p>
            <a:fld id="{16836EDC-9850-4784-A47F-F2A3E8A5D34A}" type="datetimeFigureOut">
              <a:rPr lang="nl-BE" smtClean="0"/>
              <a:pPr/>
              <a:t>6/08/2019</a:t>
            </a:fld>
            <a:endParaRPr lang="nl-BE"/>
          </a:p>
        </p:txBody>
      </p:sp>
      <p:sp>
        <p:nvSpPr>
          <p:cNvPr id="9" name="Tijdelijke aanduiding voor dianummer 8"/>
          <p:cNvSpPr>
            <a:spLocks noGrp="1"/>
          </p:cNvSpPr>
          <p:nvPr>
            <p:ph type="sldNum" sz="quarter" idx="12"/>
          </p:nvPr>
        </p:nvSpPr>
        <p:spPr/>
        <p:txBody>
          <a:bodyPr/>
          <a:lstStyle/>
          <a:p>
            <a:fld id="{06F4DF2D-8240-498E-8A93-CD5FB303BDC3}" type="slidenum">
              <a:rPr lang="nl-BE" smtClean="0"/>
              <a:pPr/>
              <a:t>‹nr.›</a:t>
            </a:fld>
            <a:endParaRPr lang="nl-BE"/>
          </a:p>
        </p:txBody>
      </p:sp>
      <p:sp>
        <p:nvSpPr>
          <p:cNvPr id="10"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a:t>Klik om stijl te bewerken</a:t>
            </a:r>
            <a:endParaRPr lang="nl-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16836EDC-9850-4784-A47F-F2A3E8A5D34A}" type="datetimeFigureOut">
              <a:rPr lang="nl-BE" smtClean="0"/>
              <a:pPr/>
              <a:t>6/08/2019</a:t>
            </a:fld>
            <a:endParaRPr lang="nl-BE"/>
          </a:p>
        </p:txBody>
      </p:sp>
      <p:sp>
        <p:nvSpPr>
          <p:cNvPr id="5" name="Tijdelijke aanduiding voor dianummer 4"/>
          <p:cNvSpPr>
            <a:spLocks noGrp="1"/>
          </p:cNvSpPr>
          <p:nvPr>
            <p:ph type="sldNum" sz="quarter" idx="12"/>
          </p:nvPr>
        </p:nvSpPr>
        <p:spPr/>
        <p:txBody>
          <a:bodyPr/>
          <a:lstStyle/>
          <a:p>
            <a:fld id="{06F4DF2D-8240-498E-8A93-CD5FB303BDC3}" type="slidenum">
              <a:rPr lang="nl-BE" smtClean="0"/>
              <a:pPr/>
              <a:t>‹nr.›</a:t>
            </a:fld>
            <a:endParaRPr lang="nl-BE"/>
          </a:p>
        </p:txBody>
      </p:sp>
      <p:sp>
        <p:nvSpPr>
          <p:cNvPr id="6"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a:t>Klik om stijl te bewerken</a:t>
            </a:r>
            <a:endParaRPr lang="nl-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6836EDC-9850-4784-A47F-F2A3E8A5D34A}" type="datetimeFigureOut">
              <a:rPr lang="nl-BE" smtClean="0"/>
              <a:pPr/>
              <a:t>6/08/2019</a:t>
            </a:fld>
            <a:endParaRPr lang="nl-BE"/>
          </a:p>
        </p:txBody>
      </p:sp>
      <p:sp>
        <p:nvSpPr>
          <p:cNvPr id="4" name="Tijdelijke aanduiding voor dianummer 3"/>
          <p:cNvSpPr>
            <a:spLocks noGrp="1"/>
          </p:cNvSpPr>
          <p:nvPr>
            <p:ph type="sldNum" sz="quarter" idx="12"/>
          </p:nvPr>
        </p:nvSpPr>
        <p:spPr/>
        <p:txBody>
          <a:bodyPr/>
          <a:lstStyle/>
          <a:p>
            <a:fld id="{06F4DF2D-8240-498E-8A93-CD5FB303BDC3}" type="slidenum">
              <a:rPr lang="nl-BE" smtClean="0"/>
              <a:pPr/>
              <a:t>‹nr.›</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575050" y="1412776"/>
            <a:ext cx="5111750" cy="4713387"/>
          </a:xfrm>
        </p:spPr>
        <p:txBody>
          <a:bodyPr/>
          <a:lstStyle>
            <a:lvl1pPr>
              <a:defRPr sz="2000"/>
            </a:lvl1pPr>
            <a:lvl2pPr>
              <a:defRPr sz="1800"/>
            </a:lvl2pPr>
            <a:lvl3pPr>
              <a:defRPr sz="1600"/>
            </a:lvl3pPr>
            <a:lvl4pPr>
              <a:defRPr sz="1400"/>
            </a:lvl4pPr>
            <a:lvl5pPr>
              <a:defRPr sz="12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tekst 3"/>
          <p:cNvSpPr>
            <a:spLocks noGrp="1"/>
          </p:cNvSpPr>
          <p:nvPr>
            <p:ph type="body" sz="half" idx="2"/>
          </p:nvPr>
        </p:nvSpPr>
        <p:spPr>
          <a:xfrm>
            <a:off x="611560" y="1435100"/>
            <a:ext cx="2853953" cy="4691063"/>
          </a:xfrm>
        </p:spPr>
        <p:txBody>
          <a:bodyPr/>
          <a:lstStyle>
            <a:lvl1pPr marL="0" indent="0">
              <a:buNone/>
              <a:defRPr sz="1400"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ijdelijke aanduiding voor datum 4"/>
          <p:cNvSpPr>
            <a:spLocks noGrp="1"/>
          </p:cNvSpPr>
          <p:nvPr>
            <p:ph type="dt" sz="half" idx="10"/>
          </p:nvPr>
        </p:nvSpPr>
        <p:spPr/>
        <p:txBody>
          <a:bodyPr/>
          <a:lstStyle/>
          <a:p>
            <a:fld id="{16836EDC-9850-4784-A47F-F2A3E8A5D34A}" type="datetimeFigureOut">
              <a:rPr lang="nl-BE" smtClean="0"/>
              <a:pPr/>
              <a:t>6/08/2019</a:t>
            </a:fld>
            <a:endParaRPr lang="nl-BE"/>
          </a:p>
        </p:txBody>
      </p:sp>
      <p:sp>
        <p:nvSpPr>
          <p:cNvPr id="7" name="Tijdelijke aanduiding voor dianummer 6"/>
          <p:cNvSpPr>
            <a:spLocks noGrp="1"/>
          </p:cNvSpPr>
          <p:nvPr>
            <p:ph type="sldNum" sz="quarter" idx="12"/>
          </p:nvPr>
        </p:nvSpPr>
        <p:spPr/>
        <p:txBody>
          <a:bodyPr/>
          <a:lstStyle/>
          <a:p>
            <a:fld id="{06F4DF2D-8240-498E-8A93-CD5FB303BDC3}" type="slidenum">
              <a:rPr lang="nl-BE" smtClean="0"/>
              <a:pPr/>
              <a:t>‹nr.›</a:t>
            </a:fld>
            <a:endParaRPr lang="nl-BE"/>
          </a:p>
        </p:txBody>
      </p:sp>
      <p:sp>
        <p:nvSpPr>
          <p:cNvPr id="8"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a:t>Klik om stijl te bewerken</a:t>
            </a:r>
            <a:endParaRPr lang="nl-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image" Target="../media/image1.pn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image" Target="../media/image1.png"/><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theme" Target="../theme/theme4.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7" name="Rounded Rectangle 5"/>
          <p:cNvSpPr/>
          <p:nvPr/>
        </p:nvSpPr>
        <p:spPr>
          <a:xfrm>
            <a:off x="180000" y="180000"/>
            <a:ext cx="8784000" cy="6480000"/>
          </a:xfrm>
          <a:prstGeom prst="roundRect">
            <a:avLst>
              <a:gd name="adj" fmla="val 2081"/>
            </a:avLst>
          </a:prstGeom>
          <a:solidFill>
            <a:schemeClr val="bg1"/>
          </a:solidFill>
          <a:ln w="2000" cap="rnd" cmpd="sng" algn="ctr">
            <a:solidFill>
              <a:srgbClr val="302F2C">
                <a:tint val="65000"/>
                <a:satMod val="120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jdelijke aanduiding voor tekst 2"/>
          <p:cNvSpPr>
            <a:spLocks noGrp="1"/>
          </p:cNvSpPr>
          <p:nvPr>
            <p:ph type="body" idx="1"/>
          </p:nvPr>
        </p:nvSpPr>
        <p:spPr>
          <a:xfrm>
            <a:off x="1331640" y="1600200"/>
            <a:ext cx="7355160" cy="4525963"/>
          </a:xfrm>
          <a:prstGeom prst="roundRect">
            <a:avLst>
              <a:gd name="adj" fmla="val 3115"/>
            </a:avLst>
          </a:prstGeom>
        </p:spPr>
        <p:txBody>
          <a:bodyPr vert="horz" lIns="91440" tIns="45720" rIns="91440" bIns="45720" rtlCol="0">
            <a:no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36EDC-9850-4784-A47F-F2A3E8A5D34A}" type="datetimeFigureOut">
              <a:rPr lang="nl-BE" smtClean="0"/>
              <a:pPr/>
              <a:t>6/08/2019</a:t>
            </a:fld>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4DF2D-8240-498E-8A93-CD5FB303BDC3}" type="slidenum">
              <a:rPr lang="nl-BE" smtClean="0"/>
              <a:pPr/>
              <a:t>‹nr.›</a:t>
            </a:fld>
            <a:endParaRPr lang="nl-BE"/>
          </a:p>
        </p:txBody>
      </p:sp>
      <p:grpSp>
        <p:nvGrpSpPr>
          <p:cNvPr id="10" name="Groep 9"/>
          <p:cNvGrpSpPr/>
          <p:nvPr/>
        </p:nvGrpSpPr>
        <p:grpSpPr>
          <a:xfrm>
            <a:off x="3797300" y="6275878"/>
            <a:ext cx="1555748" cy="512271"/>
            <a:chOff x="3797300" y="6275878"/>
            <a:chExt cx="1555748" cy="512271"/>
          </a:xfrm>
        </p:grpSpPr>
        <p:sp>
          <p:nvSpPr>
            <p:cNvPr id="8" name="Rounded Rectangle 11"/>
            <p:cNvSpPr/>
            <p:nvPr userDrawn="1"/>
          </p:nvSpPr>
          <p:spPr>
            <a:xfrm>
              <a:off x="3797300" y="6275878"/>
              <a:ext cx="1555748" cy="512271"/>
            </a:xfrm>
            <a:prstGeom prst="roundRect">
              <a:avLst>
                <a:gd name="adj" fmla="val 22865"/>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10" descr="KG_logo_NEG.eps"/>
            <p:cNvPicPr>
              <a:picLocks noChangeAspect="1"/>
            </p:cNvPicPr>
            <p:nvPr userDrawn="1"/>
          </p:nvPicPr>
          <p:blipFill>
            <a:blip r:embed="rId12" cstate="print"/>
            <a:stretch>
              <a:fillRect/>
            </a:stretch>
          </p:blipFill>
          <p:spPr>
            <a:xfrm>
              <a:off x="3947507" y="6366221"/>
              <a:ext cx="1259493" cy="350928"/>
            </a:xfrm>
            <a:prstGeom prst="rect">
              <a:avLst/>
            </a:prstGeom>
          </p:spPr>
        </p:pic>
      </p:grpSp>
      <p:sp>
        <p:nvSpPr>
          <p:cNvPr id="14"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 bg1="lt1" tx1="dk1" bg2="lt2" tx2="dk2" accent1="accent1" accent2="accent2" accent3="accent3" accent4="accent4" accent5="accent5" accent6="accent6" hlink="hlink" folHlink="folHlink"/>
  <p:sldLayoutIdLst>
    <p:sldLayoutId id="2147483714" r:id="rId1"/>
    <p:sldLayoutId id="2147483706" r:id="rId2"/>
    <p:sldLayoutId id="2147483707" r:id="rId3"/>
    <p:sldLayoutId id="2147483705" r:id="rId4"/>
    <p:sldLayoutId id="2147483708" r:id="rId5"/>
    <p:sldLayoutId id="2147483709" r:id="rId6"/>
    <p:sldLayoutId id="2147483710" r:id="rId7"/>
    <p:sldLayoutId id="2147483711" r:id="rId8"/>
    <p:sldLayoutId id="2147483712" r:id="rId9"/>
    <p:sldLayoutId id="2147483713" r:id="rId10"/>
  </p:sldLayoutIdLst>
  <p:txStyles>
    <p:titleStyle>
      <a:lvl1pPr algn="l" defTabSz="914400" rtl="0" eaLnBrk="1" latinLnBrk="0" hangingPunct="1">
        <a:spcBef>
          <a:spcPct val="0"/>
        </a:spcBef>
        <a:buNone/>
        <a:defRPr sz="2200" b="1" kern="1200" baseline="0">
          <a:solidFill>
            <a:schemeClr val="tx2"/>
          </a:solidFill>
          <a:latin typeface="+mj-lt"/>
          <a:ea typeface="+mj-ea"/>
          <a:cs typeface="+mj-cs"/>
        </a:defRPr>
      </a:lvl1pPr>
    </p:titleStyle>
    <p:bodyStyle>
      <a:lvl1pPr marL="342900" indent="-342900" algn="l" defTabSz="914400" rtl="0" eaLnBrk="1" latinLnBrk="0" hangingPunct="1">
        <a:lnSpc>
          <a:spcPct val="100000"/>
        </a:lnSpc>
        <a:spcBef>
          <a:spcPts val="0"/>
        </a:spcBef>
        <a:spcAft>
          <a:spcPts val="1400"/>
        </a:spcAft>
        <a:buFont typeface="Arial" pitchFamily="34" charset="0"/>
        <a:buChar char="•"/>
        <a:defRPr sz="2000" kern="1200" baseline="0">
          <a:solidFill>
            <a:schemeClr val="tx1"/>
          </a:solidFill>
          <a:latin typeface="+mn-lt"/>
          <a:ea typeface="+mn-ea"/>
          <a:cs typeface="+mn-cs"/>
        </a:defRPr>
      </a:lvl1pPr>
      <a:lvl2pPr marL="742950" indent="-285750" algn="l" defTabSz="914400" rtl="0" eaLnBrk="1" latinLnBrk="0" hangingPunct="1">
        <a:lnSpc>
          <a:spcPct val="100000"/>
        </a:lnSpc>
        <a:spcBef>
          <a:spcPts val="0"/>
        </a:spcBef>
        <a:spcAft>
          <a:spcPts val="1400"/>
        </a:spcAft>
        <a:buFont typeface="Arial" pitchFamily="34" charset="0"/>
        <a:buChar char="–"/>
        <a:defRPr sz="1800" kern="1200" baseline="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400"/>
        </a:spcAft>
        <a:buFont typeface="Arial" pitchFamily="34" charset="0"/>
        <a:buChar char="•"/>
        <a:defRPr sz="1600" kern="1200" baseline="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400"/>
        </a:spcAft>
        <a:buFont typeface="Arial" pitchFamily="34" charset="0"/>
        <a:buChar char="–"/>
        <a:defRPr sz="1400" kern="1200" baseline="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400"/>
        </a:spcAft>
        <a:buFont typeface="Arial" pitchFamily="34" charset="0"/>
        <a:buChar char="»"/>
        <a:defRPr sz="12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BBB4D"/>
        </a:solidFill>
        <a:effectLst/>
      </p:bgPr>
    </p:bg>
    <p:spTree>
      <p:nvGrpSpPr>
        <p:cNvPr id="1" name=""/>
        <p:cNvGrpSpPr/>
        <p:nvPr/>
      </p:nvGrpSpPr>
      <p:grpSpPr>
        <a:xfrm>
          <a:off x="0" y="0"/>
          <a:ext cx="0" cy="0"/>
          <a:chOff x="0" y="0"/>
          <a:chExt cx="0" cy="0"/>
        </a:xfrm>
      </p:grpSpPr>
      <p:sp>
        <p:nvSpPr>
          <p:cNvPr id="7" name="Rounded Rectangle 5"/>
          <p:cNvSpPr/>
          <p:nvPr/>
        </p:nvSpPr>
        <p:spPr>
          <a:xfrm>
            <a:off x="180000" y="180000"/>
            <a:ext cx="8784000" cy="6480000"/>
          </a:xfrm>
          <a:prstGeom prst="roundRect">
            <a:avLst>
              <a:gd name="adj" fmla="val 2081"/>
            </a:avLst>
          </a:prstGeom>
          <a:solidFill>
            <a:schemeClr val="bg1"/>
          </a:solidFill>
          <a:ln w="2000" cap="rnd" cmpd="sng" algn="ctr">
            <a:solidFill>
              <a:srgbClr val="302F2C">
                <a:tint val="65000"/>
                <a:satMod val="120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jdelijke aanduiding voor tekst 2"/>
          <p:cNvSpPr>
            <a:spLocks noGrp="1"/>
          </p:cNvSpPr>
          <p:nvPr>
            <p:ph type="body" idx="1"/>
          </p:nvPr>
        </p:nvSpPr>
        <p:spPr>
          <a:xfrm>
            <a:off x="1331640" y="1600200"/>
            <a:ext cx="7355160" cy="4525963"/>
          </a:xfrm>
          <a:prstGeom prst="roundRect">
            <a:avLst>
              <a:gd name="adj" fmla="val 3115"/>
            </a:avLst>
          </a:prstGeom>
        </p:spPr>
        <p:txBody>
          <a:bodyPr vert="horz" lIns="91440" tIns="45720" rIns="91440" bIns="45720" rtlCol="0">
            <a:no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36EDC-9850-4784-A47F-F2A3E8A5D34A}" type="datetimeFigureOut">
              <a:rPr lang="nl-BE" smtClean="0"/>
              <a:pPr/>
              <a:t>6/08/2019</a:t>
            </a:fld>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4DF2D-8240-498E-8A93-CD5FB303BDC3}" type="slidenum">
              <a:rPr lang="nl-BE" smtClean="0"/>
              <a:pPr/>
              <a:t>‹nr.›</a:t>
            </a:fld>
            <a:endParaRPr lang="nl-BE"/>
          </a:p>
        </p:txBody>
      </p:sp>
      <p:grpSp>
        <p:nvGrpSpPr>
          <p:cNvPr id="10" name="Groep 9"/>
          <p:cNvGrpSpPr/>
          <p:nvPr/>
        </p:nvGrpSpPr>
        <p:grpSpPr>
          <a:xfrm>
            <a:off x="3797300" y="6275878"/>
            <a:ext cx="1555748" cy="512271"/>
            <a:chOff x="3797300" y="6275878"/>
            <a:chExt cx="1555748" cy="512271"/>
          </a:xfrm>
        </p:grpSpPr>
        <p:sp>
          <p:nvSpPr>
            <p:cNvPr id="8" name="Rounded Rectangle 11"/>
            <p:cNvSpPr/>
            <p:nvPr userDrawn="1"/>
          </p:nvSpPr>
          <p:spPr>
            <a:xfrm>
              <a:off x="3797300" y="6275878"/>
              <a:ext cx="1555748" cy="512271"/>
            </a:xfrm>
            <a:prstGeom prst="roundRect">
              <a:avLst>
                <a:gd name="adj" fmla="val 22865"/>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10" descr="KG_logo_NEG.eps"/>
            <p:cNvPicPr>
              <a:picLocks noChangeAspect="1"/>
            </p:cNvPicPr>
            <p:nvPr userDrawn="1"/>
          </p:nvPicPr>
          <p:blipFill>
            <a:blip r:embed="rId12" cstate="print"/>
            <a:stretch>
              <a:fillRect/>
            </a:stretch>
          </p:blipFill>
          <p:spPr>
            <a:xfrm>
              <a:off x="3947507" y="6366221"/>
              <a:ext cx="1259493" cy="350928"/>
            </a:xfrm>
            <a:prstGeom prst="rect">
              <a:avLst/>
            </a:prstGeom>
          </p:spPr>
        </p:pic>
      </p:grpSp>
      <p:sp>
        <p:nvSpPr>
          <p:cNvPr id="14" name="Tijdelijke aanduiding voor titel 13"/>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 bg1="lt1" tx1="dk1" bg2="lt2" tx2="dk2" accent1="accent1" accent2="accent2" accent3="accent3" accent4="accent4" accent5="accent5" accent6="accent6" hlink="hlink" folHlink="folHlink"/>
  <p:sldLayoutIdLst>
    <p:sldLayoutId id="2147483715" r:id="rId1"/>
    <p:sldLayoutId id="2147483676" r:id="rId2"/>
    <p:sldLayoutId id="2147483677" r:id="rId3"/>
    <p:sldLayoutId id="2147483675" r:id="rId4"/>
    <p:sldLayoutId id="2147483678" r:id="rId5"/>
    <p:sldLayoutId id="2147483679" r:id="rId6"/>
    <p:sldLayoutId id="2147483680" r:id="rId7"/>
    <p:sldLayoutId id="2147483681" r:id="rId8"/>
    <p:sldLayoutId id="2147483682" r:id="rId9"/>
    <p:sldLayoutId id="2147483683" r:id="rId10"/>
  </p:sldLayoutIdLst>
  <p:txStyles>
    <p:titleStyle>
      <a:lvl1pPr algn="l" defTabSz="914400" rtl="0" eaLnBrk="1" latinLnBrk="0" hangingPunct="1">
        <a:spcBef>
          <a:spcPct val="0"/>
        </a:spcBef>
        <a:buNone/>
        <a:defRPr sz="2200" b="1" kern="1200" baseline="0">
          <a:solidFill>
            <a:schemeClr val="accent3"/>
          </a:solidFill>
          <a:latin typeface="+mj-lt"/>
          <a:ea typeface="+mj-ea"/>
          <a:cs typeface="+mj-cs"/>
        </a:defRPr>
      </a:lvl1pPr>
    </p:titleStyle>
    <p:bodyStyle>
      <a:lvl1pPr marL="342900" indent="-342900" algn="l" defTabSz="914400" rtl="0" eaLnBrk="1" latinLnBrk="0" hangingPunct="1">
        <a:lnSpc>
          <a:spcPct val="100000"/>
        </a:lnSpc>
        <a:spcBef>
          <a:spcPts val="0"/>
        </a:spcBef>
        <a:spcAft>
          <a:spcPts val="1400"/>
        </a:spcAft>
        <a:buFont typeface="Arial" pitchFamily="34" charset="0"/>
        <a:buChar char="•"/>
        <a:defRPr sz="2000" kern="1200" baseline="0">
          <a:solidFill>
            <a:schemeClr val="tx1"/>
          </a:solidFill>
          <a:latin typeface="+mn-lt"/>
          <a:ea typeface="+mn-ea"/>
          <a:cs typeface="+mn-cs"/>
        </a:defRPr>
      </a:lvl1pPr>
      <a:lvl2pPr marL="742950" indent="-285750" algn="l" defTabSz="914400" rtl="0" eaLnBrk="1" latinLnBrk="0" hangingPunct="1">
        <a:lnSpc>
          <a:spcPct val="100000"/>
        </a:lnSpc>
        <a:spcBef>
          <a:spcPts val="0"/>
        </a:spcBef>
        <a:spcAft>
          <a:spcPts val="1400"/>
        </a:spcAft>
        <a:buFont typeface="Arial" pitchFamily="34" charset="0"/>
        <a:buChar char="–"/>
        <a:defRPr sz="1800" kern="1200" baseline="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400"/>
        </a:spcAft>
        <a:buFont typeface="Arial" pitchFamily="34" charset="0"/>
        <a:buChar char="•"/>
        <a:defRPr sz="1600" kern="1200" baseline="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400"/>
        </a:spcAft>
        <a:buFont typeface="Arial" pitchFamily="34" charset="0"/>
        <a:buChar char="–"/>
        <a:defRPr sz="1400" kern="1200" baseline="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400"/>
        </a:spcAft>
        <a:buFont typeface="Arial" pitchFamily="34" charset="0"/>
        <a:buChar char="»"/>
        <a:defRPr sz="12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7" name="Rounded Rectangle 5"/>
          <p:cNvSpPr/>
          <p:nvPr/>
        </p:nvSpPr>
        <p:spPr>
          <a:xfrm>
            <a:off x="180000" y="180000"/>
            <a:ext cx="8784000" cy="6480000"/>
          </a:xfrm>
          <a:prstGeom prst="roundRect">
            <a:avLst>
              <a:gd name="adj" fmla="val 2081"/>
            </a:avLst>
          </a:prstGeom>
          <a:solidFill>
            <a:schemeClr val="bg1"/>
          </a:solidFill>
          <a:ln w="2000" cap="rnd" cmpd="sng" algn="ctr">
            <a:solidFill>
              <a:srgbClr val="302F2C">
                <a:tint val="65000"/>
                <a:satMod val="120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jdelijke aanduiding voor tekst 2"/>
          <p:cNvSpPr>
            <a:spLocks noGrp="1"/>
          </p:cNvSpPr>
          <p:nvPr>
            <p:ph type="body" idx="1"/>
          </p:nvPr>
        </p:nvSpPr>
        <p:spPr>
          <a:xfrm>
            <a:off x="1331640" y="1600200"/>
            <a:ext cx="7355160" cy="4525963"/>
          </a:xfrm>
          <a:prstGeom prst="roundRect">
            <a:avLst>
              <a:gd name="adj" fmla="val 3116"/>
            </a:avLst>
          </a:prstGeom>
        </p:spPr>
        <p:txBody>
          <a:bodyPr vert="horz" lIns="91440" tIns="45720" rIns="91440" bIns="45720" rtlCol="0">
            <a:no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36EDC-9850-4784-A47F-F2A3E8A5D34A}" type="datetimeFigureOut">
              <a:rPr lang="nl-BE" smtClean="0"/>
              <a:pPr/>
              <a:t>6/08/2019</a:t>
            </a:fld>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4DF2D-8240-498E-8A93-CD5FB303BDC3}" type="slidenum">
              <a:rPr lang="nl-BE" smtClean="0"/>
              <a:pPr/>
              <a:t>‹nr.›</a:t>
            </a:fld>
            <a:endParaRPr lang="nl-BE"/>
          </a:p>
        </p:txBody>
      </p:sp>
      <p:grpSp>
        <p:nvGrpSpPr>
          <p:cNvPr id="10" name="Groep 9"/>
          <p:cNvGrpSpPr/>
          <p:nvPr/>
        </p:nvGrpSpPr>
        <p:grpSpPr>
          <a:xfrm>
            <a:off x="3797300" y="6275878"/>
            <a:ext cx="1555748" cy="512271"/>
            <a:chOff x="3797300" y="6275878"/>
            <a:chExt cx="1555748" cy="512271"/>
          </a:xfrm>
        </p:grpSpPr>
        <p:sp>
          <p:nvSpPr>
            <p:cNvPr id="8" name="Rounded Rectangle 11"/>
            <p:cNvSpPr/>
            <p:nvPr userDrawn="1"/>
          </p:nvSpPr>
          <p:spPr>
            <a:xfrm>
              <a:off x="3797300" y="6275878"/>
              <a:ext cx="1555748" cy="512271"/>
            </a:xfrm>
            <a:prstGeom prst="roundRect">
              <a:avLst>
                <a:gd name="adj" fmla="val 22865"/>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10" descr="KG_logo_NEG.eps"/>
            <p:cNvPicPr>
              <a:picLocks noChangeAspect="1"/>
            </p:cNvPicPr>
            <p:nvPr userDrawn="1"/>
          </p:nvPicPr>
          <p:blipFill>
            <a:blip r:embed="rId12" cstate="print"/>
            <a:stretch>
              <a:fillRect/>
            </a:stretch>
          </p:blipFill>
          <p:spPr>
            <a:xfrm>
              <a:off x="3947507" y="6366221"/>
              <a:ext cx="1259493" cy="350928"/>
            </a:xfrm>
            <a:prstGeom prst="rect">
              <a:avLst/>
            </a:prstGeom>
          </p:spPr>
        </p:pic>
      </p:grpSp>
      <p:sp>
        <p:nvSpPr>
          <p:cNvPr id="11"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 bg1="lt1" tx1="dk1" bg2="lt2" tx2="dk2" accent1="accent1" accent2="accent2" accent3="accent3" accent4="accent4" accent5="accent5" accent6="accent6" hlink="hlink" folHlink="folHlink"/>
  <p:sldLayoutIdLst>
    <p:sldLayoutId id="2147483716" r:id="rId1"/>
    <p:sldLayoutId id="2147483686" r:id="rId2"/>
    <p:sldLayoutId id="2147483687" r:id="rId3"/>
    <p:sldLayoutId id="2147483685" r:id="rId4"/>
    <p:sldLayoutId id="2147483688" r:id="rId5"/>
    <p:sldLayoutId id="2147483689" r:id="rId6"/>
    <p:sldLayoutId id="2147483690" r:id="rId7"/>
    <p:sldLayoutId id="2147483691" r:id="rId8"/>
    <p:sldLayoutId id="2147483692" r:id="rId9"/>
    <p:sldLayoutId id="2147483693" r:id="rId10"/>
  </p:sldLayoutIdLst>
  <p:txStyles>
    <p:titleStyle>
      <a:lvl1pPr algn="l" defTabSz="914400" rtl="0" eaLnBrk="1" latinLnBrk="0" hangingPunct="1">
        <a:spcBef>
          <a:spcPct val="0"/>
        </a:spcBef>
        <a:buNone/>
        <a:defRPr sz="2200" b="1" kern="1200" baseline="0">
          <a:solidFill>
            <a:schemeClr val="accent1"/>
          </a:solidFill>
          <a:latin typeface="+mj-lt"/>
          <a:ea typeface="+mj-ea"/>
          <a:cs typeface="+mj-cs"/>
        </a:defRPr>
      </a:lvl1pPr>
    </p:titleStyle>
    <p:bodyStyle>
      <a:lvl1pPr marL="342900" indent="-342900" algn="l" defTabSz="914400" rtl="0" eaLnBrk="1" latinLnBrk="0" hangingPunct="1">
        <a:lnSpc>
          <a:spcPct val="100000"/>
        </a:lnSpc>
        <a:spcBef>
          <a:spcPts val="0"/>
        </a:spcBef>
        <a:spcAft>
          <a:spcPts val="1400"/>
        </a:spcAft>
        <a:buFont typeface="Arial" pitchFamily="34" charset="0"/>
        <a:buChar char="•"/>
        <a:defRPr sz="2000" kern="1200" baseline="0">
          <a:solidFill>
            <a:schemeClr val="tx1"/>
          </a:solidFill>
          <a:latin typeface="+mn-lt"/>
          <a:ea typeface="+mn-ea"/>
          <a:cs typeface="+mn-cs"/>
        </a:defRPr>
      </a:lvl1pPr>
      <a:lvl2pPr marL="742950" indent="-285750" algn="l" defTabSz="914400" rtl="0" eaLnBrk="1" latinLnBrk="0" hangingPunct="1">
        <a:lnSpc>
          <a:spcPct val="100000"/>
        </a:lnSpc>
        <a:spcBef>
          <a:spcPts val="0"/>
        </a:spcBef>
        <a:spcAft>
          <a:spcPts val="1400"/>
        </a:spcAft>
        <a:buFont typeface="Arial" pitchFamily="34" charset="0"/>
        <a:buChar char="–"/>
        <a:defRPr sz="1800" kern="1200" baseline="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400"/>
        </a:spcAft>
        <a:buFont typeface="Arial" pitchFamily="34" charset="0"/>
        <a:buChar char="•"/>
        <a:defRPr sz="1600" kern="1200" baseline="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400"/>
        </a:spcAft>
        <a:buFont typeface="Arial" pitchFamily="34" charset="0"/>
        <a:buChar char="–"/>
        <a:defRPr sz="1400" kern="1200" baseline="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400"/>
        </a:spcAft>
        <a:buFont typeface="Arial" pitchFamily="34" charset="0"/>
        <a:buChar char="»"/>
        <a:defRPr sz="12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2"/>
        </a:solidFill>
        <a:effectLst/>
      </p:bgPr>
    </p:bg>
    <p:spTree>
      <p:nvGrpSpPr>
        <p:cNvPr id="1" name=""/>
        <p:cNvGrpSpPr/>
        <p:nvPr/>
      </p:nvGrpSpPr>
      <p:grpSpPr>
        <a:xfrm>
          <a:off x="0" y="0"/>
          <a:ext cx="0" cy="0"/>
          <a:chOff x="0" y="0"/>
          <a:chExt cx="0" cy="0"/>
        </a:xfrm>
      </p:grpSpPr>
      <p:sp>
        <p:nvSpPr>
          <p:cNvPr id="7" name="Rounded Rectangle 5"/>
          <p:cNvSpPr/>
          <p:nvPr/>
        </p:nvSpPr>
        <p:spPr>
          <a:xfrm>
            <a:off x="180000" y="180000"/>
            <a:ext cx="8784000" cy="6480000"/>
          </a:xfrm>
          <a:prstGeom prst="roundRect">
            <a:avLst>
              <a:gd name="adj" fmla="val 2081"/>
            </a:avLst>
          </a:prstGeom>
          <a:solidFill>
            <a:schemeClr val="bg1"/>
          </a:solidFill>
          <a:ln w="2000" cap="rnd" cmpd="sng" algn="ctr">
            <a:solidFill>
              <a:srgbClr val="302F2C">
                <a:tint val="65000"/>
                <a:satMod val="120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jdelijke aanduiding voor tekst 2"/>
          <p:cNvSpPr>
            <a:spLocks noGrp="1"/>
          </p:cNvSpPr>
          <p:nvPr>
            <p:ph type="body" idx="1"/>
          </p:nvPr>
        </p:nvSpPr>
        <p:spPr>
          <a:xfrm>
            <a:off x="1331640" y="1600200"/>
            <a:ext cx="7355160" cy="4525963"/>
          </a:xfrm>
          <a:prstGeom prst="roundRect">
            <a:avLst>
              <a:gd name="adj" fmla="val 3116"/>
            </a:avLst>
          </a:prstGeom>
        </p:spPr>
        <p:txBody>
          <a:bodyPr vert="horz" lIns="91440" tIns="45720" rIns="91440" bIns="45720" rtlCol="0">
            <a:no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36EDC-9850-4784-A47F-F2A3E8A5D34A}" type="datetimeFigureOut">
              <a:rPr lang="nl-BE" smtClean="0"/>
              <a:pPr/>
              <a:t>6/08/2019</a:t>
            </a:fld>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4DF2D-8240-498E-8A93-CD5FB303BDC3}" type="slidenum">
              <a:rPr lang="nl-BE" smtClean="0"/>
              <a:pPr/>
              <a:t>‹nr.›</a:t>
            </a:fld>
            <a:endParaRPr lang="nl-BE"/>
          </a:p>
        </p:txBody>
      </p:sp>
      <p:grpSp>
        <p:nvGrpSpPr>
          <p:cNvPr id="10" name="Groep 9"/>
          <p:cNvGrpSpPr/>
          <p:nvPr/>
        </p:nvGrpSpPr>
        <p:grpSpPr>
          <a:xfrm>
            <a:off x="3797300" y="6275878"/>
            <a:ext cx="1555748" cy="512271"/>
            <a:chOff x="3797300" y="6275878"/>
            <a:chExt cx="1555748" cy="512271"/>
          </a:xfrm>
        </p:grpSpPr>
        <p:sp>
          <p:nvSpPr>
            <p:cNvPr id="8" name="Rounded Rectangle 11"/>
            <p:cNvSpPr/>
            <p:nvPr userDrawn="1"/>
          </p:nvSpPr>
          <p:spPr>
            <a:xfrm>
              <a:off x="3797300" y="6275878"/>
              <a:ext cx="1555748" cy="512271"/>
            </a:xfrm>
            <a:prstGeom prst="roundRect">
              <a:avLst>
                <a:gd name="adj" fmla="val 22865"/>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10" descr="KG_logo_NEG.eps"/>
            <p:cNvPicPr>
              <a:picLocks noChangeAspect="1"/>
            </p:cNvPicPr>
            <p:nvPr userDrawn="1"/>
          </p:nvPicPr>
          <p:blipFill>
            <a:blip r:embed="rId12" cstate="print"/>
            <a:stretch>
              <a:fillRect/>
            </a:stretch>
          </p:blipFill>
          <p:spPr>
            <a:xfrm>
              <a:off x="3947507" y="6366221"/>
              <a:ext cx="1259493" cy="350928"/>
            </a:xfrm>
            <a:prstGeom prst="rect">
              <a:avLst/>
            </a:prstGeom>
          </p:spPr>
        </p:pic>
      </p:grpSp>
      <p:sp>
        <p:nvSpPr>
          <p:cNvPr id="11" name="Tijdelijke aanduiding voor titel 10"/>
          <p:cNvSpPr>
            <a:spLocks noGrp="1"/>
          </p:cNvSpPr>
          <p:nvPr>
            <p:ph type="title"/>
          </p:nvPr>
        </p:nvSpPr>
        <p:spPr>
          <a:xfrm>
            <a:off x="611560" y="274638"/>
            <a:ext cx="8075240" cy="994122"/>
          </a:xfrm>
          <a:prstGeom prst="rect">
            <a:avLst/>
          </a:prstGeom>
        </p:spPr>
        <p:txBody>
          <a:bodyPr vert="horz" lIns="91440" tIns="45720" rIns="91440" bIns="45720" rtlCol="0" anchor="ctr">
            <a:noAutofit/>
          </a:bodyPr>
          <a:lstStyle/>
          <a:p>
            <a:r>
              <a:rPr lang="nl-NL" dirty="0"/>
              <a:t>Titel (vet) of tussentitel (niet vet)</a:t>
            </a:r>
            <a:endParaRPr lang="nl-BE" dirty="0"/>
          </a:p>
        </p:txBody>
      </p:sp>
    </p:spTree>
  </p:cSld>
  <p:clrMap bg1="lt1" tx1="dk1" bg2="lt2" tx2="dk2" accent1="accent1" accent2="accent2" accent3="accent3" accent4="accent4" accent5="accent5" accent6="accent6" hlink="hlink" folHlink="folHlink"/>
  <p:sldLayoutIdLst>
    <p:sldLayoutId id="2147483717" r:id="rId1"/>
    <p:sldLayoutId id="2147483696" r:id="rId2"/>
    <p:sldLayoutId id="2147483697" r:id="rId3"/>
    <p:sldLayoutId id="2147483695" r:id="rId4"/>
    <p:sldLayoutId id="2147483698" r:id="rId5"/>
    <p:sldLayoutId id="2147483699" r:id="rId6"/>
    <p:sldLayoutId id="2147483700" r:id="rId7"/>
    <p:sldLayoutId id="2147483701" r:id="rId8"/>
    <p:sldLayoutId id="2147483702" r:id="rId9"/>
    <p:sldLayoutId id="2147483703" r:id="rId10"/>
  </p:sldLayoutIdLst>
  <p:txStyles>
    <p:titleStyle>
      <a:lvl1pPr algn="l" defTabSz="914400" rtl="0" eaLnBrk="1" latinLnBrk="0" hangingPunct="1">
        <a:spcBef>
          <a:spcPct val="0"/>
        </a:spcBef>
        <a:buNone/>
        <a:defRPr sz="2200" b="1" kern="1200" baseline="0">
          <a:solidFill>
            <a:schemeClr val="accent2"/>
          </a:solidFill>
          <a:latin typeface="+mj-lt"/>
          <a:ea typeface="+mj-ea"/>
          <a:cs typeface="+mj-cs"/>
        </a:defRPr>
      </a:lvl1pPr>
    </p:titleStyle>
    <p:bodyStyle>
      <a:lvl1pPr marL="342900" indent="-342900" algn="l" defTabSz="914400" rtl="0" eaLnBrk="1" latinLnBrk="0" hangingPunct="1">
        <a:lnSpc>
          <a:spcPct val="100000"/>
        </a:lnSpc>
        <a:spcBef>
          <a:spcPts val="0"/>
        </a:spcBef>
        <a:spcAft>
          <a:spcPts val="1400"/>
        </a:spcAft>
        <a:buFont typeface="Arial" pitchFamily="34" charset="0"/>
        <a:buChar char="•"/>
        <a:defRPr sz="2000" kern="1200" baseline="0">
          <a:solidFill>
            <a:schemeClr val="tx1"/>
          </a:solidFill>
          <a:latin typeface="+mn-lt"/>
          <a:ea typeface="+mn-ea"/>
          <a:cs typeface="+mn-cs"/>
        </a:defRPr>
      </a:lvl1pPr>
      <a:lvl2pPr marL="742950" indent="-285750" algn="l" defTabSz="914400" rtl="0" eaLnBrk="1" latinLnBrk="0" hangingPunct="1">
        <a:lnSpc>
          <a:spcPct val="100000"/>
        </a:lnSpc>
        <a:spcBef>
          <a:spcPts val="0"/>
        </a:spcBef>
        <a:spcAft>
          <a:spcPts val="1400"/>
        </a:spcAft>
        <a:buFont typeface="Arial" pitchFamily="34" charset="0"/>
        <a:buChar char="–"/>
        <a:defRPr sz="1800" kern="1200" baseline="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400"/>
        </a:spcAft>
        <a:buFont typeface="Arial" pitchFamily="34" charset="0"/>
        <a:buChar char="•"/>
        <a:defRPr sz="1600" kern="1200" baseline="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400"/>
        </a:spcAft>
        <a:buFont typeface="Arial" pitchFamily="34" charset="0"/>
        <a:buChar char="–"/>
        <a:defRPr sz="1400" kern="1200" baseline="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400"/>
        </a:spcAft>
        <a:buFont typeface="Arial" pitchFamily="34" charset="0"/>
        <a:buChar char="»"/>
        <a:defRPr sz="12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kindengezin.be/img/lokaal-loket-kinderopvang.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jdelijke aanduiding voor tekst 7"/>
          <p:cNvSpPr>
            <a:spLocks noGrp="1"/>
          </p:cNvSpPr>
          <p:nvPr>
            <p:ph type="body" sz="quarter" idx="11"/>
          </p:nvPr>
        </p:nvSpPr>
        <p:spPr/>
        <p:txBody>
          <a:bodyPr/>
          <a:lstStyle/>
          <a:p>
            <a:endParaRPr lang="nl-BE"/>
          </a:p>
        </p:txBody>
      </p:sp>
      <p:sp>
        <p:nvSpPr>
          <p:cNvPr id="5" name="Titel 4"/>
          <p:cNvSpPr>
            <a:spLocks noGrp="1"/>
          </p:cNvSpPr>
          <p:nvPr>
            <p:ph type="title"/>
          </p:nvPr>
        </p:nvSpPr>
        <p:spPr/>
        <p:txBody>
          <a:bodyPr/>
          <a:lstStyle/>
          <a:p>
            <a:r>
              <a:rPr lang="nl-BE" dirty="0"/>
              <a:t>Lokaal Beleid en Lokaal Loket Kinderopvang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72B2A249-38A6-4593-B2CA-902505DDFE04}"/>
              </a:ext>
            </a:extLst>
          </p:cNvPr>
          <p:cNvSpPr>
            <a:spLocks noGrp="1"/>
          </p:cNvSpPr>
          <p:nvPr>
            <p:ph type="title"/>
          </p:nvPr>
        </p:nvSpPr>
        <p:spPr/>
        <p:txBody>
          <a:bodyPr/>
          <a:lstStyle/>
          <a:p>
            <a:r>
              <a:rPr lang="nl-BE" dirty="0"/>
              <a:t>Lokaal Beleid</a:t>
            </a:r>
            <a:endParaRPr lang="nl-NL" dirty="0"/>
          </a:p>
        </p:txBody>
      </p:sp>
      <p:sp>
        <p:nvSpPr>
          <p:cNvPr id="8" name="Tijdelijke aanduiding voor tekst 3">
            <a:extLst>
              <a:ext uri="{FF2B5EF4-FFF2-40B4-BE49-F238E27FC236}">
                <a16:creationId xmlns:a16="http://schemas.microsoft.com/office/drawing/2014/main" id="{EFD6AB75-57FC-415B-95BB-FDC2822D8CA4}"/>
              </a:ext>
            </a:extLst>
          </p:cNvPr>
          <p:cNvSpPr>
            <a:spLocks noGrp="1"/>
          </p:cNvSpPr>
          <p:nvPr>
            <p:ph idx="1"/>
          </p:nvPr>
        </p:nvSpPr>
        <p:spPr>
          <a:xfrm>
            <a:off x="640378" y="980728"/>
            <a:ext cx="7355160" cy="4525963"/>
          </a:xfrm>
        </p:spPr>
        <p:txBody>
          <a:bodyPr>
            <a:noAutofit/>
          </a:bodyPr>
          <a:lstStyle/>
          <a:p>
            <a:pPr>
              <a:lnSpc>
                <a:spcPct val="150000"/>
              </a:lnSpc>
            </a:pPr>
            <a:r>
              <a:rPr lang="nl-NL" sz="1900" dirty="0"/>
              <a:t>Kind en Gezin  = </a:t>
            </a:r>
            <a:r>
              <a:rPr lang="nl-NL" sz="1900" b="1" dirty="0"/>
              <a:t>Centrale</a:t>
            </a:r>
            <a:r>
              <a:rPr lang="nl-NL" sz="1900" dirty="0"/>
              <a:t> regisseur</a:t>
            </a:r>
          </a:p>
          <a:p>
            <a:pPr>
              <a:lnSpc>
                <a:spcPct val="150000"/>
              </a:lnSpc>
            </a:pPr>
            <a:r>
              <a:rPr lang="nl-NL" sz="1900" dirty="0"/>
              <a:t>Lokaal bestuur (gemeente en OCMW): staat in voor </a:t>
            </a:r>
            <a:r>
              <a:rPr lang="nl-NL" sz="1900" b="1" dirty="0"/>
              <a:t>lokaal </a:t>
            </a:r>
            <a:r>
              <a:rPr lang="nl-NL" sz="1900" dirty="0"/>
              <a:t>beleid (lokale regisseur)</a:t>
            </a:r>
          </a:p>
          <a:p>
            <a:pPr>
              <a:lnSpc>
                <a:spcPct val="150000"/>
              </a:lnSpc>
            </a:pPr>
            <a:r>
              <a:rPr lang="nl-NL" sz="1900" dirty="0"/>
              <a:t>Taken:</a:t>
            </a:r>
          </a:p>
          <a:p>
            <a:pPr lvl="1">
              <a:lnSpc>
                <a:spcPct val="150000"/>
              </a:lnSpc>
              <a:buFont typeface="Wingdings" panose="05000000000000000000" pitchFamily="2" charset="2"/>
              <a:buChar char="ü"/>
            </a:pPr>
            <a:r>
              <a:rPr lang="nl-NL" sz="1900" dirty="0"/>
              <a:t>Beleidsdoelstellingen kinderopvang in de strategische meerjarenplanning</a:t>
            </a:r>
          </a:p>
          <a:p>
            <a:pPr lvl="1">
              <a:lnSpc>
                <a:spcPct val="150000"/>
              </a:lnSpc>
              <a:buFont typeface="Wingdings" panose="05000000000000000000" pitchFamily="2" charset="2"/>
              <a:buChar char="ü"/>
            </a:pPr>
            <a:r>
              <a:rPr lang="nl-NL" sz="1900" dirty="0"/>
              <a:t>Lokaal Overleg Kinderopvang (adviesorgaan)</a:t>
            </a:r>
          </a:p>
          <a:p>
            <a:pPr lvl="1">
              <a:lnSpc>
                <a:spcPct val="150000"/>
              </a:lnSpc>
              <a:buFont typeface="Wingdings" panose="05000000000000000000" pitchFamily="2" charset="2"/>
              <a:buChar char="ü"/>
            </a:pPr>
            <a:r>
              <a:rPr lang="nl-NL" sz="1900" dirty="0"/>
              <a:t>Gemeente kan ook zelf opvang organiseren</a:t>
            </a:r>
          </a:p>
          <a:p>
            <a:pPr lvl="1">
              <a:lnSpc>
                <a:spcPct val="150000"/>
              </a:lnSpc>
              <a:buFont typeface="Wingdings" panose="05000000000000000000" pitchFamily="2" charset="2"/>
              <a:buChar char="ü"/>
            </a:pPr>
            <a:r>
              <a:rPr lang="nl-NL" sz="1900" dirty="0"/>
              <a:t>Lokaal Loket Kinderopvang</a:t>
            </a:r>
          </a:p>
          <a:p>
            <a:pPr marL="539333" indent="-269072">
              <a:lnSpc>
                <a:spcPct val="150000"/>
              </a:lnSpc>
              <a:buNone/>
            </a:pPr>
            <a:endParaRPr lang="nl-NL" sz="1900" dirty="0"/>
          </a:p>
          <a:p>
            <a:pPr marL="540524" lvl="1" indent="-264308">
              <a:lnSpc>
                <a:spcPct val="150000"/>
              </a:lnSpc>
              <a:spcBef>
                <a:spcPts val="36"/>
              </a:spcBef>
              <a:buNone/>
              <a:defRPr/>
            </a:pPr>
            <a:endParaRPr lang="nl-BE" sz="1900" dirty="0">
              <a:solidFill>
                <a:schemeClr val="bg1">
                  <a:lumMod val="50000"/>
                </a:schemeClr>
              </a:solidFill>
              <a:ea typeface="Verdana" pitchFamily="34" charset="0"/>
              <a:cs typeface="Verdana" pitchFamily="34" charset="0"/>
            </a:endParaRPr>
          </a:p>
          <a:p>
            <a:pPr>
              <a:lnSpc>
                <a:spcPct val="150000"/>
              </a:lnSpc>
            </a:pPr>
            <a:endParaRPr lang="nl-BE" sz="1900" dirty="0"/>
          </a:p>
        </p:txBody>
      </p:sp>
    </p:spTree>
    <p:extLst>
      <p:ext uri="{BB962C8B-B14F-4D97-AF65-F5344CB8AC3E}">
        <p14:creationId xmlns:p14="http://schemas.microsoft.com/office/powerpoint/2010/main" val="4173791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534380" y="1166018"/>
            <a:ext cx="8152420" cy="4525963"/>
          </a:xfrm>
        </p:spPr>
        <p:txBody>
          <a:bodyPr/>
          <a:lstStyle/>
          <a:p>
            <a:pPr marL="0" indent="0">
              <a:lnSpc>
                <a:spcPct val="150000"/>
              </a:lnSpc>
              <a:spcAft>
                <a:spcPts val="2400"/>
              </a:spcAft>
              <a:buNone/>
            </a:pPr>
            <a:r>
              <a:rPr lang="nl-BE" sz="1900" u="sng" dirty="0"/>
              <a:t>Wat is een lokaal loket kinderopvang?</a:t>
            </a:r>
          </a:p>
          <a:p>
            <a:pPr>
              <a:lnSpc>
                <a:spcPct val="150000"/>
              </a:lnSpc>
              <a:spcAft>
                <a:spcPts val="2400"/>
              </a:spcAft>
            </a:pPr>
            <a:r>
              <a:rPr lang="nl-BE" sz="1900" u="sng" dirty="0"/>
              <a:t>Doel</a:t>
            </a:r>
            <a:r>
              <a:rPr lang="nl-BE" sz="1900" dirty="0"/>
              <a:t>: zoektocht naar KO vergemakkelijken voor gezinnen</a:t>
            </a:r>
          </a:p>
          <a:p>
            <a:pPr fontAlgn="base"/>
            <a:r>
              <a:rPr lang="nl-BE" sz="1900" dirty="0"/>
              <a:t>Neutraal informatie-en ondersteuningspunt</a:t>
            </a:r>
            <a:r>
              <a:rPr lang="en-US" sz="1900" dirty="0"/>
              <a:t>​</a:t>
            </a:r>
          </a:p>
          <a:p>
            <a:pPr fontAlgn="base"/>
            <a:r>
              <a:rPr lang="nl-BE" sz="1900" dirty="0"/>
              <a:t>Voor ouders die op zoek zijn naar kinderopvang</a:t>
            </a:r>
            <a:r>
              <a:rPr lang="en-US" sz="1900" dirty="0"/>
              <a:t>​</a:t>
            </a:r>
          </a:p>
          <a:p>
            <a:pPr fontAlgn="base"/>
            <a:r>
              <a:rPr lang="nl-BE" sz="1900" dirty="0"/>
              <a:t>Via netwerk van aanbieders en organisaties die gezinnen ondersteunen</a:t>
            </a:r>
            <a:r>
              <a:rPr lang="en-US" sz="1900" dirty="0"/>
              <a:t>​</a:t>
            </a:r>
          </a:p>
          <a:p>
            <a:pPr>
              <a:lnSpc>
                <a:spcPct val="150000"/>
              </a:lnSpc>
            </a:pPr>
            <a:r>
              <a:rPr lang="nl-BE" sz="1900" b="1" dirty="0"/>
              <a:t>Een lokaal gegeven !</a:t>
            </a:r>
          </a:p>
          <a:p>
            <a:pPr lvl="1">
              <a:lnSpc>
                <a:spcPct val="150000"/>
              </a:lnSpc>
              <a:buNone/>
            </a:pPr>
            <a:r>
              <a:rPr lang="nl-BE" sz="1900" dirty="0">
                <a:sym typeface="Monotype Sorts"/>
              </a:rPr>
              <a:t> Invulling op maat van de lokale situatie/ mogelijkheden</a:t>
            </a:r>
            <a:endParaRPr lang="nl-BE" sz="1900" dirty="0"/>
          </a:p>
          <a:p>
            <a:pPr>
              <a:lnSpc>
                <a:spcPct val="150000"/>
              </a:lnSpc>
              <a:spcAft>
                <a:spcPts val="2400"/>
              </a:spcAft>
            </a:pPr>
            <a:r>
              <a:rPr lang="nl-NL" sz="1900" dirty="0"/>
              <a:t>Brochure op onze website: </a:t>
            </a:r>
            <a:r>
              <a:rPr lang="nl-NL" sz="1900" dirty="0">
                <a:hlinkClick r:id="rId3"/>
              </a:rPr>
              <a:t>Brochure lokaal loket</a:t>
            </a:r>
            <a:r>
              <a:rPr lang="nl-NL" sz="1900" dirty="0"/>
              <a:t> </a:t>
            </a:r>
          </a:p>
          <a:p>
            <a:pPr>
              <a:lnSpc>
                <a:spcPct val="150000"/>
              </a:lnSpc>
              <a:spcAft>
                <a:spcPts val="2400"/>
              </a:spcAft>
            </a:pPr>
            <a:endParaRPr lang="nl-BE" sz="1900" dirty="0"/>
          </a:p>
        </p:txBody>
      </p:sp>
      <p:sp>
        <p:nvSpPr>
          <p:cNvPr id="3" name="Titel 2"/>
          <p:cNvSpPr>
            <a:spLocks noGrp="1"/>
          </p:cNvSpPr>
          <p:nvPr>
            <p:ph type="title"/>
          </p:nvPr>
        </p:nvSpPr>
        <p:spPr/>
        <p:txBody>
          <a:bodyPr/>
          <a:lstStyle/>
          <a:p>
            <a:r>
              <a:rPr lang="nl-BE" dirty="0"/>
              <a:t>Lokaal Beleid: lokaal loket kinderopvang </a:t>
            </a:r>
            <a:endParaRPr lang="nl-BE" b="0" dirty="0"/>
          </a:p>
        </p:txBody>
      </p:sp>
    </p:spTree>
    <p:extLst>
      <p:ext uri="{BB962C8B-B14F-4D97-AF65-F5344CB8AC3E}">
        <p14:creationId xmlns:p14="http://schemas.microsoft.com/office/powerpoint/2010/main" val="466213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611560" y="1268760"/>
            <a:ext cx="8075240" cy="4525963"/>
          </a:xfrm>
        </p:spPr>
        <p:txBody>
          <a:bodyPr/>
          <a:lstStyle/>
          <a:p>
            <a:pPr marL="0" indent="0">
              <a:lnSpc>
                <a:spcPct val="150000"/>
              </a:lnSpc>
              <a:spcAft>
                <a:spcPts val="2400"/>
              </a:spcAft>
              <a:buNone/>
            </a:pPr>
            <a:r>
              <a:rPr lang="nl-BE" sz="1900" u="sng" dirty="0"/>
              <a:t>Wie wordt betrokken?</a:t>
            </a:r>
          </a:p>
          <a:p>
            <a:pPr fontAlgn="base"/>
            <a:r>
              <a:rPr lang="nl-BE" sz="1800" dirty="0">
                <a:solidFill>
                  <a:srgbClr val="636363"/>
                </a:solidFill>
                <a:latin typeface="Verdana" panose="020B0604030504040204" pitchFamily="34" charset="0"/>
              </a:rPr>
              <a:t>Elke lokale actor die relevant is voor ko kan de organisatie op zich nemen, mits die het mandaat heeft gekregen van het LOK</a:t>
            </a:r>
            <a:r>
              <a:rPr lang="en-US" sz="1800" dirty="0">
                <a:latin typeface="Verdana" panose="020B0604030504040204" pitchFamily="34" charset="0"/>
              </a:rPr>
              <a:t>​</a:t>
            </a:r>
            <a:endParaRPr lang="en-US" sz="1800" dirty="0">
              <a:latin typeface="Arial" panose="020B0604020202020204" pitchFamily="34" charset="0"/>
            </a:endParaRPr>
          </a:p>
          <a:p>
            <a:pPr fontAlgn="base"/>
            <a:r>
              <a:rPr lang="nl-BE" sz="1800" dirty="0">
                <a:solidFill>
                  <a:srgbClr val="636363"/>
                </a:solidFill>
                <a:latin typeface="Verdana" panose="020B0604030504040204" pitchFamily="34" charset="0"/>
              </a:rPr>
              <a:t>Indien geen initiatiefnemer, neemt het lokaal bestuur dit op</a:t>
            </a:r>
            <a:endParaRPr lang="en-US" sz="1800" dirty="0">
              <a:latin typeface="Arial" panose="020B0604020202020204" pitchFamily="34" charset="0"/>
            </a:endParaRPr>
          </a:p>
          <a:p>
            <a:pPr fontAlgn="base"/>
            <a:r>
              <a:rPr lang="nl-BE" sz="1800" dirty="0">
                <a:solidFill>
                  <a:srgbClr val="636363"/>
                </a:solidFill>
                <a:latin typeface="Verdana" panose="020B0604030504040204" pitchFamily="34" charset="0"/>
              </a:rPr>
              <a:t>Lokaal bestuur hoeft niet zelf te organiseren, men kan samenwerken met partners</a:t>
            </a:r>
            <a:r>
              <a:rPr lang="en-US" sz="1800" dirty="0">
                <a:latin typeface="Verdana" panose="020B0604030504040204" pitchFamily="34" charset="0"/>
              </a:rPr>
              <a:t>​</a:t>
            </a:r>
            <a:endParaRPr lang="en-US" sz="1800" dirty="0">
              <a:latin typeface="Arial" panose="020B0604020202020204" pitchFamily="34" charset="0"/>
            </a:endParaRPr>
          </a:p>
          <a:p>
            <a:pPr fontAlgn="base"/>
            <a:r>
              <a:rPr lang="nl-BE" sz="1800" dirty="0">
                <a:solidFill>
                  <a:srgbClr val="636363"/>
                </a:solidFill>
                <a:latin typeface="Verdana" panose="020B0604030504040204" pitchFamily="34" charset="0"/>
              </a:rPr>
              <a:t>Lokaal bestuur heeft eindverantwoordelijkheid</a:t>
            </a:r>
            <a:r>
              <a:rPr lang="en-US" sz="1800" dirty="0">
                <a:latin typeface="Verdana" panose="020B0604030504040204" pitchFamily="34" charset="0"/>
              </a:rPr>
              <a:t>​</a:t>
            </a:r>
            <a:endParaRPr lang="en-US" sz="1800" dirty="0">
              <a:latin typeface="Arial" panose="020B0604020202020204" pitchFamily="34" charset="0"/>
            </a:endParaRPr>
          </a:p>
          <a:p>
            <a:pPr fontAlgn="base"/>
            <a:r>
              <a:rPr lang="nl-BE" sz="1800" dirty="0">
                <a:solidFill>
                  <a:srgbClr val="636363"/>
                </a:solidFill>
                <a:latin typeface="Verdana" panose="020B0604030504040204" pitchFamily="34" charset="0"/>
              </a:rPr>
              <a:t>LOK is een ideale partner om mee vorm te geven aan een Lokaal Loket Kinderopvang</a:t>
            </a:r>
            <a:r>
              <a:rPr lang="en-US" sz="1800" dirty="0">
                <a:latin typeface="Verdana" panose="020B0604030504040204" pitchFamily="34" charset="0"/>
              </a:rPr>
              <a:t>​</a:t>
            </a:r>
            <a:endParaRPr lang="en-US" sz="1800" dirty="0">
              <a:latin typeface="Arial" panose="020B0604020202020204" pitchFamily="34" charset="0"/>
            </a:endParaRPr>
          </a:p>
          <a:p>
            <a:pPr>
              <a:lnSpc>
                <a:spcPct val="150000"/>
              </a:lnSpc>
              <a:spcAft>
                <a:spcPts val="2400"/>
              </a:spcAft>
            </a:pPr>
            <a:endParaRPr lang="nl-NL" sz="1900" dirty="0"/>
          </a:p>
          <a:p>
            <a:pPr>
              <a:lnSpc>
                <a:spcPct val="150000"/>
              </a:lnSpc>
              <a:spcAft>
                <a:spcPts val="2400"/>
              </a:spcAft>
            </a:pPr>
            <a:endParaRPr lang="nl-BE" sz="1900" dirty="0"/>
          </a:p>
        </p:txBody>
      </p:sp>
      <p:sp>
        <p:nvSpPr>
          <p:cNvPr id="3" name="Titel 2"/>
          <p:cNvSpPr>
            <a:spLocks noGrp="1"/>
          </p:cNvSpPr>
          <p:nvPr>
            <p:ph type="title"/>
          </p:nvPr>
        </p:nvSpPr>
        <p:spPr/>
        <p:txBody>
          <a:bodyPr/>
          <a:lstStyle/>
          <a:p>
            <a:r>
              <a:rPr lang="nl-BE" dirty="0"/>
              <a:t>Lokaal Beleid: lokaal loket kinderopvang </a:t>
            </a:r>
            <a:endParaRPr lang="nl-BE" b="0" dirty="0"/>
          </a:p>
        </p:txBody>
      </p:sp>
    </p:spTree>
    <p:extLst>
      <p:ext uri="{BB962C8B-B14F-4D97-AF65-F5344CB8AC3E}">
        <p14:creationId xmlns:p14="http://schemas.microsoft.com/office/powerpoint/2010/main" val="2249329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827584" y="1268760"/>
            <a:ext cx="7488832" cy="4525963"/>
          </a:xfrm>
        </p:spPr>
        <p:txBody>
          <a:bodyPr/>
          <a:lstStyle/>
          <a:p>
            <a:pPr marL="0" indent="0">
              <a:buNone/>
            </a:pPr>
            <a:r>
              <a:rPr lang="nl-BE" sz="1900" u="sng" dirty="0"/>
              <a:t>Wat zijn de Opdrachten?</a:t>
            </a:r>
            <a:r>
              <a:rPr lang="nl-BE" sz="1900" dirty="0"/>
              <a:t> </a:t>
            </a:r>
          </a:p>
          <a:p>
            <a:pPr fontAlgn="base">
              <a:buFont typeface="+mj-lt"/>
              <a:buAutoNum type="arabicPeriod"/>
            </a:pPr>
            <a:r>
              <a:rPr lang="nl-BE" sz="1900" b="1" dirty="0">
                <a:solidFill>
                  <a:srgbClr val="636363"/>
                </a:solidFill>
                <a:latin typeface="Verdana" panose="020B0604030504040204" pitchFamily="34" charset="0"/>
              </a:rPr>
              <a:t>Coördinatie</a:t>
            </a:r>
            <a:r>
              <a:rPr lang="nl-BE" sz="1900" dirty="0">
                <a:solidFill>
                  <a:srgbClr val="636363"/>
                </a:solidFill>
                <a:latin typeface="Verdana" panose="020B0604030504040204" pitchFamily="34" charset="0"/>
              </a:rPr>
              <a:t> : registratie van opvangvragen coördineren</a:t>
            </a:r>
            <a:r>
              <a:rPr lang="en-US" sz="1900" dirty="0">
                <a:latin typeface="Verdana" panose="020B0604030504040204" pitchFamily="34" charset="0"/>
              </a:rPr>
              <a:t>​</a:t>
            </a:r>
            <a:endParaRPr lang="en-US" sz="1900" dirty="0">
              <a:latin typeface="Arial" panose="020B0604020202020204" pitchFamily="34" charset="0"/>
            </a:endParaRPr>
          </a:p>
          <a:p>
            <a:pPr fontAlgn="base">
              <a:buFont typeface="+mj-lt"/>
              <a:buAutoNum type="arabicPeriod"/>
            </a:pPr>
            <a:r>
              <a:rPr lang="nl-BE" sz="1900" b="1" dirty="0">
                <a:solidFill>
                  <a:srgbClr val="636363"/>
                </a:solidFill>
                <a:latin typeface="Verdana" panose="020B0604030504040204" pitchFamily="34" charset="0"/>
              </a:rPr>
              <a:t>Informatie</a:t>
            </a:r>
            <a:r>
              <a:rPr lang="nl-BE" sz="1900" dirty="0">
                <a:solidFill>
                  <a:srgbClr val="636363"/>
                </a:solidFill>
                <a:latin typeface="Verdana" panose="020B0604030504040204" pitchFamily="34" charset="0"/>
              </a:rPr>
              <a:t> : ouders informeren over aanbod en ondersteunen in hun zoektocht met specifieke aandacht voor kwetsbare gezinnen + het LOK, lokaal bestuur en Kind en Gezin informeren over de vragen naar kinderopvangplaatsen</a:t>
            </a:r>
            <a:r>
              <a:rPr lang="en-US" sz="1900" dirty="0">
                <a:latin typeface="Verdana" panose="020B0604030504040204" pitchFamily="34" charset="0"/>
              </a:rPr>
              <a:t>​</a:t>
            </a:r>
            <a:endParaRPr lang="en-US" sz="1900" dirty="0">
              <a:latin typeface="Arial" panose="020B0604020202020204" pitchFamily="34" charset="0"/>
            </a:endParaRPr>
          </a:p>
          <a:p>
            <a:pPr fontAlgn="base">
              <a:buFont typeface="+mj-lt"/>
              <a:buAutoNum type="arabicPeriod"/>
            </a:pPr>
            <a:r>
              <a:rPr lang="nl-BE" sz="1900" b="1" dirty="0">
                <a:solidFill>
                  <a:srgbClr val="636363"/>
                </a:solidFill>
                <a:latin typeface="Verdana" panose="020B0604030504040204" pitchFamily="34" charset="0"/>
              </a:rPr>
              <a:t>Samenwerking</a:t>
            </a:r>
            <a:r>
              <a:rPr lang="nl-BE" sz="1900" dirty="0">
                <a:solidFill>
                  <a:srgbClr val="636363"/>
                </a:solidFill>
                <a:latin typeface="Verdana" panose="020B0604030504040204" pitchFamily="34" charset="0"/>
              </a:rPr>
              <a:t> : met alle kinderopvanglocaties in het werkingsgebied, met organisaties die gezinnen ondersteunen en met andere lokale loketten</a:t>
            </a:r>
            <a:r>
              <a:rPr lang="nl-BE" sz="1900" dirty="0">
                <a:latin typeface="Verdana" panose="020B0604030504040204" pitchFamily="34" charset="0"/>
              </a:rPr>
              <a:t>​</a:t>
            </a:r>
            <a:endParaRPr lang="nl-BE" sz="1900" dirty="0">
              <a:latin typeface="Arial" panose="020B0604020202020204" pitchFamily="34" charset="0"/>
            </a:endParaRPr>
          </a:p>
          <a:p>
            <a:pPr>
              <a:spcAft>
                <a:spcPts val="2400"/>
              </a:spcAft>
            </a:pPr>
            <a:endParaRPr lang="nl-NL" sz="1900" dirty="0"/>
          </a:p>
          <a:p>
            <a:pPr>
              <a:spcAft>
                <a:spcPts val="2400"/>
              </a:spcAft>
            </a:pPr>
            <a:endParaRPr lang="nl-NL" sz="1900" dirty="0"/>
          </a:p>
          <a:p>
            <a:pPr>
              <a:spcAft>
                <a:spcPts val="2400"/>
              </a:spcAft>
            </a:pPr>
            <a:endParaRPr lang="nl-BE" sz="1900" dirty="0"/>
          </a:p>
        </p:txBody>
      </p:sp>
      <p:sp>
        <p:nvSpPr>
          <p:cNvPr id="3" name="Titel 2"/>
          <p:cNvSpPr>
            <a:spLocks noGrp="1"/>
          </p:cNvSpPr>
          <p:nvPr>
            <p:ph type="title"/>
          </p:nvPr>
        </p:nvSpPr>
        <p:spPr/>
        <p:txBody>
          <a:bodyPr/>
          <a:lstStyle/>
          <a:p>
            <a:r>
              <a:rPr lang="nl-BE" dirty="0"/>
              <a:t>Lokaal Beleid: lokaal loket kinderopvang </a:t>
            </a:r>
            <a:endParaRPr lang="nl-BE" b="0" dirty="0"/>
          </a:p>
        </p:txBody>
      </p:sp>
    </p:spTree>
    <p:extLst>
      <p:ext uri="{BB962C8B-B14F-4D97-AF65-F5344CB8AC3E}">
        <p14:creationId xmlns:p14="http://schemas.microsoft.com/office/powerpoint/2010/main" val="1179751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904764" y="1484784"/>
            <a:ext cx="7488832" cy="4525963"/>
          </a:xfrm>
        </p:spPr>
        <p:txBody>
          <a:bodyPr/>
          <a:lstStyle/>
          <a:p>
            <a:pPr marL="0" indent="0">
              <a:buNone/>
            </a:pPr>
            <a:r>
              <a:rPr lang="nl-BE" sz="1900" u="sng" dirty="0"/>
              <a:t>Wat zijn de subsidievereisten?</a:t>
            </a:r>
            <a:r>
              <a:rPr lang="nl-BE" sz="1900" dirty="0"/>
              <a:t> </a:t>
            </a:r>
          </a:p>
          <a:p>
            <a:pPr fontAlgn="base">
              <a:buFont typeface="+mj-lt"/>
              <a:buAutoNum type="arabicPeriod"/>
            </a:pPr>
            <a:r>
              <a:rPr lang="nl-BE" sz="1900" b="1" dirty="0">
                <a:solidFill>
                  <a:srgbClr val="636363"/>
                </a:solidFill>
                <a:latin typeface="Verdana" panose="020B0604030504040204" pitchFamily="34" charset="0"/>
              </a:rPr>
              <a:t>Opdrachten uitvoeren</a:t>
            </a:r>
            <a:r>
              <a:rPr lang="nl-BE" sz="1900" dirty="0">
                <a:solidFill>
                  <a:srgbClr val="636363"/>
                </a:solidFill>
                <a:latin typeface="Verdana" panose="020B0604030504040204" pitchFamily="34" charset="0"/>
              </a:rPr>
              <a:t> (coördinatie/informeren/samenwerken)</a:t>
            </a:r>
            <a:r>
              <a:rPr lang="en-US" sz="1900" dirty="0">
                <a:latin typeface="Verdana" panose="020B0604030504040204" pitchFamily="34" charset="0"/>
              </a:rPr>
              <a:t>​</a:t>
            </a:r>
            <a:endParaRPr lang="en-US" sz="1900" dirty="0">
              <a:latin typeface="Arial" panose="020B0604020202020204" pitchFamily="34" charset="0"/>
            </a:endParaRPr>
          </a:p>
          <a:p>
            <a:pPr fontAlgn="base">
              <a:buFont typeface="+mj-lt"/>
              <a:buAutoNum type="arabicPeriod"/>
            </a:pPr>
            <a:r>
              <a:rPr lang="nl-BE" sz="1900" b="1" dirty="0">
                <a:solidFill>
                  <a:srgbClr val="636363"/>
                </a:solidFill>
                <a:latin typeface="Verdana" panose="020B0604030504040204" pitchFamily="34" charset="0"/>
              </a:rPr>
              <a:t>Meewerken aan de doelstellingen van het Huis van het Kind. </a:t>
            </a:r>
            <a:r>
              <a:rPr lang="nl-BE" sz="1900" dirty="0">
                <a:solidFill>
                  <a:srgbClr val="636363"/>
                </a:solidFill>
                <a:latin typeface="Verdana" panose="020B0604030504040204" pitchFamily="34" charset="0"/>
              </a:rPr>
              <a:t>Lokaal Loket moet niet ingebed zijn in </a:t>
            </a:r>
            <a:r>
              <a:rPr lang="nl-BE" sz="1900" dirty="0" err="1">
                <a:solidFill>
                  <a:srgbClr val="636363"/>
                </a:solidFill>
                <a:latin typeface="Verdana" panose="020B0604030504040204" pitchFamily="34" charset="0"/>
              </a:rPr>
              <a:t>hvk</a:t>
            </a:r>
            <a:r>
              <a:rPr lang="nl-BE" sz="1900" dirty="0">
                <a:solidFill>
                  <a:srgbClr val="636363"/>
                </a:solidFill>
                <a:latin typeface="Verdana" panose="020B0604030504040204" pitchFamily="34" charset="0"/>
              </a:rPr>
              <a:t> maar er moet minstens worden afgestemd en samengewerkt</a:t>
            </a:r>
            <a:r>
              <a:rPr lang="en-US" sz="1900" dirty="0">
                <a:latin typeface="Verdana" panose="020B0604030504040204" pitchFamily="34" charset="0"/>
              </a:rPr>
              <a:t>​</a:t>
            </a:r>
            <a:endParaRPr lang="en-US" sz="1900" dirty="0">
              <a:latin typeface="Arial" panose="020B0604020202020204" pitchFamily="34" charset="0"/>
            </a:endParaRPr>
          </a:p>
          <a:p>
            <a:pPr fontAlgn="base">
              <a:buFont typeface="+mj-lt"/>
              <a:buAutoNum type="arabicPeriod"/>
            </a:pPr>
            <a:r>
              <a:rPr lang="nl-BE" sz="1900" b="1" dirty="0">
                <a:solidFill>
                  <a:srgbClr val="636363"/>
                </a:solidFill>
                <a:latin typeface="Verdana" panose="020B0604030504040204" pitchFamily="34" charset="0"/>
              </a:rPr>
              <a:t>Registratie van opvangvragen</a:t>
            </a:r>
            <a:r>
              <a:rPr lang="nl-BE" sz="1900" dirty="0">
                <a:solidFill>
                  <a:srgbClr val="636363"/>
                </a:solidFill>
                <a:latin typeface="Verdana" panose="020B0604030504040204" pitchFamily="34" charset="0"/>
              </a:rPr>
              <a:t>. Vraag en aanbod van kinderopvang in kaart brengen en lokaal of aan de Vlaamse overheid rapporteren</a:t>
            </a:r>
            <a:endParaRPr lang="en-US" sz="1900" dirty="0">
              <a:latin typeface="Arial" panose="020B0604020202020204" pitchFamily="34" charset="0"/>
            </a:endParaRPr>
          </a:p>
          <a:p>
            <a:pPr marL="0" indent="0" fontAlgn="base">
              <a:buNone/>
            </a:pPr>
            <a:r>
              <a:rPr lang="nl-BE" sz="1900" dirty="0">
                <a:latin typeface="Verdana" panose="020B0604030504040204" pitchFamily="34" charset="0"/>
              </a:rPr>
              <a:t>​</a:t>
            </a:r>
            <a:endParaRPr lang="nl-BE" sz="1900" dirty="0">
              <a:latin typeface="Arial" panose="020B0604020202020204" pitchFamily="34" charset="0"/>
            </a:endParaRPr>
          </a:p>
          <a:p>
            <a:pPr>
              <a:spcAft>
                <a:spcPts val="2400"/>
              </a:spcAft>
            </a:pPr>
            <a:endParaRPr lang="nl-NL" sz="1900" dirty="0"/>
          </a:p>
          <a:p>
            <a:pPr marL="0" indent="0">
              <a:spcAft>
                <a:spcPts val="2400"/>
              </a:spcAft>
              <a:buNone/>
            </a:pPr>
            <a:r>
              <a:rPr lang="nl-NL" sz="1900" dirty="0"/>
              <a:t> </a:t>
            </a:r>
          </a:p>
          <a:p>
            <a:pPr>
              <a:spcAft>
                <a:spcPts val="2400"/>
              </a:spcAft>
            </a:pPr>
            <a:endParaRPr lang="nl-BE" sz="1900" dirty="0"/>
          </a:p>
        </p:txBody>
      </p:sp>
      <p:sp>
        <p:nvSpPr>
          <p:cNvPr id="3" name="Titel 2"/>
          <p:cNvSpPr>
            <a:spLocks noGrp="1"/>
          </p:cNvSpPr>
          <p:nvPr>
            <p:ph type="title"/>
          </p:nvPr>
        </p:nvSpPr>
        <p:spPr/>
        <p:txBody>
          <a:bodyPr/>
          <a:lstStyle/>
          <a:p>
            <a:r>
              <a:rPr lang="nl-BE" dirty="0"/>
              <a:t>Lokaal Beleid: lokaal loket kinderopvang </a:t>
            </a:r>
            <a:endParaRPr lang="nl-BE" b="0" dirty="0"/>
          </a:p>
        </p:txBody>
      </p:sp>
      <p:pic>
        <p:nvPicPr>
          <p:cNvPr id="4" name="Afbeelding 3">
            <a:extLst>
              <a:ext uri="{FF2B5EF4-FFF2-40B4-BE49-F238E27FC236}">
                <a16:creationId xmlns:a16="http://schemas.microsoft.com/office/drawing/2014/main" id="{9209C73F-5531-46F0-9169-B08467EE5699}"/>
              </a:ext>
            </a:extLst>
          </p:cNvPr>
          <p:cNvPicPr>
            <a:picLocks noChangeAspect="1"/>
          </p:cNvPicPr>
          <p:nvPr/>
        </p:nvPicPr>
        <p:blipFill>
          <a:blip r:embed="rId3"/>
          <a:stretch>
            <a:fillRect/>
          </a:stretch>
        </p:blipFill>
        <p:spPr>
          <a:xfrm>
            <a:off x="7138889" y="4814771"/>
            <a:ext cx="1409897" cy="1657581"/>
          </a:xfrm>
          <a:prstGeom prst="rect">
            <a:avLst/>
          </a:prstGeom>
        </p:spPr>
      </p:pic>
    </p:spTree>
    <p:extLst>
      <p:ext uri="{BB962C8B-B14F-4D97-AF65-F5344CB8AC3E}">
        <p14:creationId xmlns:p14="http://schemas.microsoft.com/office/powerpoint/2010/main" val="817127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611560" y="1166018"/>
            <a:ext cx="7488832" cy="4525963"/>
          </a:xfrm>
        </p:spPr>
        <p:txBody>
          <a:bodyPr/>
          <a:lstStyle/>
          <a:p>
            <a:pPr marL="0" indent="0">
              <a:buNone/>
            </a:pPr>
            <a:r>
              <a:rPr lang="nl-BE" sz="1900" u="sng" dirty="0"/>
              <a:t>Website</a:t>
            </a:r>
            <a:r>
              <a:rPr lang="nl-BE" sz="1900" dirty="0"/>
              <a:t> </a:t>
            </a:r>
          </a:p>
          <a:p>
            <a:pPr marL="0" indent="0" fontAlgn="base">
              <a:buNone/>
            </a:pPr>
            <a:r>
              <a:rPr lang="nl-BE" sz="1900" dirty="0">
                <a:latin typeface="Verdana" panose="020B0604030504040204" pitchFamily="34" charset="0"/>
              </a:rPr>
              <a:t>​Ouders </a:t>
            </a:r>
            <a:r>
              <a:rPr lang="nl-BE" sz="1900" dirty="0" err="1">
                <a:latin typeface="Verdana" panose="020B0604030504040204" pitchFamily="34" charset="0"/>
              </a:rPr>
              <a:t>toeleiden</a:t>
            </a:r>
            <a:r>
              <a:rPr lang="nl-BE" sz="1900" dirty="0">
                <a:latin typeface="Verdana" panose="020B0604030504040204" pitchFamily="34" charset="0"/>
              </a:rPr>
              <a:t> naar Lokaal Loket door adressen van </a:t>
            </a:r>
            <a:r>
              <a:rPr lang="nl-BE" sz="1900" b="1" dirty="0">
                <a:latin typeface="Verdana" panose="020B0604030504040204" pitchFamily="34" charset="0"/>
              </a:rPr>
              <a:t>gesubsidieerde</a:t>
            </a:r>
            <a:r>
              <a:rPr lang="nl-BE" sz="1900" dirty="0">
                <a:latin typeface="Verdana" panose="020B0604030504040204" pitchFamily="34" charset="0"/>
              </a:rPr>
              <a:t> én </a:t>
            </a:r>
            <a:r>
              <a:rPr lang="nl-BE" sz="1900" b="1" dirty="0">
                <a:latin typeface="Verdana" panose="020B0604030504040204" pitchFamily="34" charset="0"/>
              </a:rPr>
              <a:t>gemelde Lokale Loketten </a:t>
            </a:r>
            <a:r>
              <a:rPr lang="nl-BE" sz="1900" dirty="0">
                <a:latin typeface="Verdana" panose="020B0604030504040204" pitchFamily="34" charset="0"/>
              </a:rPr>
              <a:t>te publiceren op onze website.</a:t>
            </a:r>
            <a:endParaRPr lang="nl-BE" sz="1900" dirty="0">
              <a:latin typeface="Arial" panose="020B0604020202020204" pitchFamily="34" charset="0"/>
            </a:endParaRPr>
          </a:p>
          <a:p>
            <a:pPr>
              <a:spcAft>
                <a:spcPts val="2400"/>
              </a:spcAft>
            </a:pPr>
            <a:endParaRPr lang="nl-NL" sz="1900" dirty="0"/>
          </a:p>
          <a:p>
            <a:pPr marL="0" indent="0">
              <a:spcAft>
                <a:spcPts val="2400"/>
              </a:spcAft>
              <a:buNone/>
            </a:pPr>
            <a:r>
              <a:rPr lang="nl-NL" sz="1900" dirty="0"/>
              <a:t> </a:t>
            </a:r>
          </a:p>
          <a:p>
            <a:pPr>
              <a:spcAft>
                <a:spcPts val="2400"/>
              </a:spcAft>
            </a:pPr>
            <a:endParaRPr lang="nl-BE" sz="1900" dirty="0"/>
          </a:p>
        </p:txBody>
      </p:sp>
      <p:sp>
        <p:nvSpPr>
          <p:cNvPr id="3" name="Titel 2"/>
          <p:cNvSpPr>
            <a:spLocks noGrp="1"/>
          </p:cNvSpPr>
          <p:nvPr>
            <p:ph type="title"/>
          </p:nvPr>
        </p:nvSpPr>
        <p:spPr/>
        <p:txBody>
          <a:bodyPr/>
          <a:lstStyle/>
          <a:p>
            <a:r>
              <a:rPr lang="nl-BE" dirty="0"/>
              <a:t>Lokaal Beleid: lokaal loket kinderopvang </a:t>
            </a:r>
            <a:endParaRPr lang="nl-BE" b="0" dirty="0"/>
          </a:p>
        </p:txBody>
      </p:sp>
      <p:pic>
        <p:nvPicPr>
          <p:cNvPr id="6" name="Afbeelding 5">
            <a:extLst>
              <a:ext uri="{FF2B5EF4-FFF2-40B4-BE49-F238E27FC236}">
                <a16:creationId xmlns:a16="http://schemas.microsoft.com/office/drawing/2014/main" id="{5AD337FB-286A-4A9F-B565-FCA613D049F3}"/>
              </a:ext>
            </a:extLst>
          </p:cNvPr>
          <p:cNvPicPr>
            <a:picLocks noChangeAspect="1"/>
          </p:cNvPicPr>
          <p:nvPr/>
        </p:nvPicPr>
        <p:blipFill>
          <a:blip r:embed="rId3"/>
          <a:stretch>
            <a:fillRect/>
          </a:stretch>
        </p:blipFill>
        <p:spPr>
          <a:xfrm>
            <a:off x="1215058" y="2839882"/>
            <a:ext cx="6700217" cy="3815090"/>
          </a:xfrm>
          <a:prstGeom prst="rect">
            <a:avLst/>
          </a:prstGeom>
        </p:spPr>
      </p:pic>
    </p:spTree>
    <p:extLst>
      <p:ext uri="{BB962C8B-B14F-4D97-AF65-F5344CB8AC3E}">
        <p14:creationId xmlns:p14="http://schemas.microsoft.com/office/powerpoint/2010/main" val="1824688552"/>
      </p:ext>
    </p:extLst>
  </p:cSld>
  <p:clrMapOvr>
    <a:masterClrMapping/>
  </p:clrMapOvr>
</p:sld>
</file>

<file path=ppt/theme/theme1.xml><?xml version="1.0" encoding="utf-8"?>
<a:theme xmlns:a="http://schemas.openxmlformats.org/drawingml/2006/main" name="KG Blauw">
  <a:themeElements>
    <a:clrScheme name="KG">
      <a:dk1>
        <a:srgbClr val="636363"/>
      </a:dk1>
      <a:lt1>
        <a:sysClr val="window" lastClr="FFFFFF"/>
      </a:lt1>
      <a:dk2>
        <a:srgbClr val="6794B1"/>
      </a:dk2>
      <a:lt2>
        <a:srgbClr val="FFFFFF"/>
      </a:lt2>
      <a:accent1>
        <a:srgbClr val="A4576B"/>
      </a:accent1>
      <a:accent2>
        <a:srgbClr val="87AD98"/>
      </a:accent2>
      <a:accent3>
        <a:srgbClr val="EBBB4D"/>
      </a:accent3>
      <a:accent4>
        <a:srgbClr val="D9861D"/>
      </a:accent4>
      <a:accent5>
        <a:srgbClr val="9E7E97"/>
      </a:accent5>
      <a:accent6>
        <a:srgbClr val="BFD27C"/>
      </a:accent6>
      <a:hlink>
        <a:srgbClr val="DA8C79"/>
      </a:hlink>
      <a:folHlink>
        <a:srgbClr val="837DA2"/>
      </a:folHlink>
    </a:clrScheme>
    <a:fontScheme name="KG">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G Geel">
  <a:themeElements>
    <a:clrScheme name="KG">
      <a:dk1>
        <a:srgbClr val="636363"/>
      </a:dk1>
      <a:lt1>
        <a:sysClr val="window" lastClr="FFFFFF"/>
      </a:lt1>
      <a:dk2>
        <a:srgbClr val="6794B1"/>
      </a:dk2>
      <a:lt2>
        <a:srgbClr val="FFFFFF"/>
      </a:lt2>
      <a:accent1>
        <a:srgbClr val="A4576B"/>
      </a:accent1>
      <a:accent2>
        <a:srgbClr val="87AD98"/>
      </a:accent2>
      <a:accent3>
        <a:srgbClr val="EBBB4D"/>
      </a:accent3>
      <a:accent4>
        <a:srgbClr val="D9861D"/>
      </a:accent4>
      <a:accent5>
        <a:srgbClr val="9E7E97"/>
      </a:accent5>
      <a:accent6>
        <a:srgbClr val="BFD27C"/>
      </a:accent6>
      <a:hlink>
        <a:srgbClr val="DA8C79"/>
      </a:hlink>
      <a:folHlink>
        <a:srgbClr val="837DA2"/>
      </a:folHlink>
    </a:clrScheme>
    <a:fontScheme name="KG">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G Rood">
  <a:themeElements>
    <a:clrScheme name="KG">
      <a:dk1>
        <a:srgbClr val="636363"/>
      </a:dk1>
      <a:lt1>
        <a:sysClr val="window" lastClr="FFFFFF"/>
      </a:lt1>
      <a:dk2>
        <a:srgbClr val="6794B1"/>
      </a:dk2>
      <a:lt2>
        <a:srgbClr val="FFFFFF"/>
      </a:lt2>
      <a:accent1>
        <a:srgbClr val="A4576B"/>
      </a:accent1>
      <a:accent2>
        <a:srgbClr val="87AD98"/>
      </a:accent2>
      <a:accent3>
        <a:srgbClr val="EBBB4D"/>
      </a:accent3>
      <a:accent4>
        <a:srgbClr val="D9861D"/>
      </a:accent4>
      <a:accent5>
        <a:srgbClr val="9E7E97"/>
      </a:accent5>
      <a:accent6>
        <a:srgbClr val="BFD27C"/>
      </a:accent6>
      <a:hlink>
        <a:srgbClr val="DA8C79"/>
      </a:hlink>
      <a:folHlink>
        <a:srgbClr val="837DA2"/>
      </a:folHlink>
    </a:clrScheme>
    <a:fontScheme name="KG">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KG Groen">
  <a:themeElements>
    <a:clrScheme name="KG">
      <a:dk1>
        <a:srgbClr val="636363"/>
      </a:dk1>
      <a:lt1>
        <a:sysClr val="window" lastClr="FFFFFF"/>
      </a:lt1>
      <a:dk2>
        <a:srgbClr val="6794B1"/>
      </a:dk2>
      <a:lt2>
        <a:srgbClr val="FFFFFF"/>
      </a:lt2>
      <a:accent1>
        <a:srgbClr val="A4576B"/>
      </a:accent1>
      <a:accent2>
        <a:srgbClr val="87AD98"/>
      </a:accent2>
      <a:accent3>
        <a:srgbClr val="EBBB4D"/>
      </a:accent3>
      <a:accent4>
        <a:srgbClr val="D9861D"/>
      </a:accent4>
      <a:accent5>
        <a:srgbClr val="9E7E97"/>
      </a:accent5>
      <a:accent6>
        <a:srgbClr val="BFD27C"/>
      </a:accent6>
      <a:hlink>
        <a:srgbClr val="DA8C79"/>
      </a:hlink>
      <a:folHlink>
        <a:srgbClr val="837DA2"/>
      </a:folHlink>
    </a:clrScheme>
    <a:fontScheme name="KG">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C2ACCA9E66B04A9B6876D1A1C92BFE" ma:contentTypeVersion="8" ma:contentTypeDescription="Een nieuw document maken." ma:contentTypeScope="" ma:versionID="a6e8a6a8a6011f44780a0164664a7e82">
  <xsd:schema xmlns:xsd="http://www.w3.org/2001/XMLSchema" xmlns:xs="http://www.w3.org/2001/XMLSchema" xmlns:p="http://schemas.microsoft.com/office/2006/metadata/properties" xmlns:ns2="ed9808c5-7eb3-4ab7-8b68-9b9a932645e2" xmlns:ns3="5e3f717c-31f6-4833-bd0f-50c041ee3a05" xmlns:ns4="e988d0c4-bed3-434a-b575-ea0181bbb90d" targetNamespace="http://schemas.microsoft.com/office/2006/metadata/properties" ma:root="true" ma:fieldsID="c3ade03729f6181809faf8ee2a6391ef" ns2:_="" ns3:_="" ns4:_="">
    <xsd:import namespace="ed9808c5-7eb3-4ab7-8b68-9b9a932645e2"/>
    <xsd:import namespace="5e3f717c-31f6-4833-bd0f-50c041ee3a05"/>
    <xsd:import namespace="e988d0c4-bed3-434a-b575-ea0181bbb90d"/>
    <xsd:element name="properties">
      <xsd:complexType>
        <xsd:sequence>
          <xsd:element name="documentManagement">
            <xsd:complexType>
              <xsd:all>
                <xsd:element ref="ns2:_dlc_DocId" minOccurs="0"/>
                <xsd:element ref="ns2:_dlc_DocIdUrl" minOccurs="0"/>
                <xsd:element ref="ns2:_dlc_DocIdPersistId" minOccurs="0"/>
                <xsd:element ref="ns3:p4692e9f59d344bf86f46283f9ffcb92" minOccurs="0"/>
                <xsd:element ref="ns2:TaxCatchAll" minOccurs="0"/>
                <xsd:element ref="ns4:MediaServiceMetadata" minOccurs="0"/>
                <xsd:element ref="ns4:MediaServiceFastMetadata"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9808c5-7eb3-4ab7-8b68-9b9a932645e2"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 blijven behouden" ma:description="Id behouden tijdens toevoegen." ma:hidden="true" ma:internalName="_dlc_DocIdPersistId" ma:readOnly="true">
      <xsd:simpleType>
        <xsd:restriction base="dms:Boolean"/>
      </xsd:simpleType>
    </xsd:element>
    <xsd:element name="TaxCatchAll" ma:index="13" nillable="true" ma:displayName="Taxonomy Catch All Column" ma:hidden="true" ma:list="{8e7fa49a-f25b-4117-995e-7d206e18908e}" ma:internalName="TaxCatchAll" ma:showField="CatchAllData" ma:web="ed9808c5-7eb3-4ab7-8b68-9b9a932645e2">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e3f717c-31f6-4833-bd0f-50c041ee3a05" elementFormDefault="qualified">
    <xsd:import namespace="http://schemas.microsoft.com/office/2006/documentManagement/types"/>
    <xsd:import namespace="http://schemas.microsoft.com/office/infopath/2007/PartnerControls"/>
    <xsd:element name="p4692e9f59d344bf86f46283f9ffcb92" ma:index="11" nillable="true" ma:taxonomy="true" ma:internalName="p4692e9f59d344bf86f46283f9ffcb92" ma:taxonomyFieldName="KGTrefwoord" ma:displayName="Trefwoord" ma:default="" ma:fieldId="{94692e9f-59d3-44bf-86f4-6283f9ffcb92}" ma:taxonomyMulti="true" ma:sspId="f403b824-83f7-43e5-8db1-bd9fadf9beb4" ma:termSetId="74987c00-053a-4526-a051-79952c41b1a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8d0c4-bed3-434a-b575-ea0181bbb90d"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ed9808c5-7eb3-4ab7-8b68-9b9a932645e2"/>
    <p4692e9f59d344bf86f46283f9ffcb92 xmlns="5e3f717c-31f6-4833-bd0f-50c041ee3a05">
      <Terms xmlns="http://schemas.microsoft.com/office/infopath/2007/PartnerControls"/>
    </p4692e9f59d344bf86f46283f9ffcb92>
    <_dlc_DocId xmlns="ed9808c5-7eb3-4ab7-8b68-9b9a932645e2">DQEXRQ2NN3CS-75987502-317</_dlc_DocId>
    <_dlc_DocIdUrl xmlns="ed9808c5-7eb3-4ab7-8b68-9b9a932645e2">
      <Url>https://kindengezin.sharepoint.com/sites/CompetentiebeleidTeamsite/_layouts/15/DocIdRedir.aspx?ID=DQEXRQ2NN3CS-75987502-317</Url>
      <Description>DQEXRQ2NN3CS-75987502-317</Description>
    </_dlc_DocIdUrl>
  </documentManagement>
</p:properties>
</file>

<file path=customXml/itemProps1.xml><?xml version="1.0" encoding="utf-8"?>
<ds:datastoreItem xmlns:ds="http://schemas.openxmlformats.org/officeDocument/2006/customXml" ds:itemID="{DCD9E2F1-5433-405F-9DB9-C53C613F1EC5}"/>
</file>

<file path=customXml/itemProps2.xml><?xml version="1.0" encoding="utf-8"?>
<ds:datastoreItem xmlns:ds="http://schemas.openxmlformats.org/officeDocument/2006/customXml" ds:itemID="{60CEE3A7-A5B5-436F-A187-00D39F0AF7E2}">
  <ds:schemaRefs>
    <ds:schemaRef ds:uri="http://schemas.microsoft.com/sharepoint/events"/>
  </ds:schemaRefs>
</ds:datastoreItem>
</file>

<file path=customXml/itemProps3.xml><?xml version="1.0" encoding="utf-8"?>
<ds:datastoreItem xmlns:ds="http://schemas.openxmlformats.org/officeDocument/2006/customXml" ds:itemID="{DA7AA274-370F-4869-AB69-7D11637A810F}">
  <ds:schemaRefs>
    <ds:schemaRef ds:uri="http://schemas.microsoft.com/sharepoint/v3/contenttype/forms"/>
  </ds:schemaRefs>
</ds:datastoreItem>
</file>

<file path=customXml/itemProps4.xml><?xml version="1.0" encoding="utf-8"?>
<ds:datastoreItem xmlns:ds="http://schemas.openxmlformats.org/officeDocument/2006/customXml" ds:itemID="{D4AE6665-46B2-4B19-8F9C-54DE0025822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5e3f717c-31f6-4833-bd0f-50c041ee3a05"/>
    <ds:schemaRef ds:uri="e988d0c4-bed3-434a-b575-ea0181bbb90d"/>
    <ds:schemaRef ds:uri="ed9808c5-7eb3-4ab7-8b68-9b9a932645e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Standaard_K&amp;G</Template>
  <TotalTime>0</TotalTime>
  <Words>732</Words>
  <Application>Microsoft Office PowerPoint</Application>
  <PresentationFormat>Diavoorstelling (4:3)</PresentationFormat>
  <Paragraphs>67</Paragraphs>
  <Slides>7</Slides>
  <Notes>5</Notes>
  <HiddenSlides>0</HiddenSlides>
  <MMClips>0</MMClips>
  <ScaleCrop>false</ScaleCrop>
  <HeadingPairs>
    <vt:vector size="6" baseType="variant">
      <vt:variant>
        <vt:lpstr>Gebruikte lettertypen</vt:lpstr>
      </vt:variant>
      <vt:variant>
        <vt:i4>5</vt:i4>
      </vt:variant>
      <vt:variant>
        <vt:lpstr>Thema</vt:lpstr>
      </vt:variant>
      <vt:variant>
        <vt:i4>4</vt:i4>
      </vt:variant>
      <vt:variant>
        <vt:lpstr>Diatitels</vt:lpstr>
      </vt:variant>
      <vt:variant>
        <vt:i4>7</vt:i4>
      </vt:variant>
    </vt:vector>
  </HeadingPairs>
  <TitlesOfParts>
    <vt:vector size="16" baseType="lpstr">
      <vt:lpstr>Arial</vt:lpstr>
      <vt:lpstr>Calibri</vt:lpstr>
      <vt:lpstr>Neo Sans Pro</vt:lpstr>
      <vt:lpstr>Verdana</vt:lpstr>
      <vt:lpstr>Wingdings</vt:lpstr>
      <vt:lpstr>KG Blauw</vt:lpstr>
      <vt:lpstr>KG Geel</vt:lpstr>
      <vt:lpstr>KG Rood</vt:lpstr>
      <vt:lpstr>KG Groen</vt:lpstr>
      <vt:lpstr>Lokaal Beleid en Lokaal Loket Kinderopvang</vt:lpstr>
      <vt:lpstr>Lokaal Beleid</vt:lpstr>
      <vt:lpstr>Lokaal Beleid: lokaal loket kinderopvang </vt:lpstr>
      <vt:lpstr>Lokaal Beleid: lokaal loket kinderopvang </vt:lpstr>
      <vt:lpstr>Lokaal Beleid: lokaal loket kinderopvang </vt:lpstr>
      <vt:lpstr>Lokaal Beleid: lokaal loket kinderopvang </vt:lpstr>
      <vt:lpstr>Lokaal Beleid: lokaal loket kinderopvang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2019-08-06T13:49:01Z</dcterms:created>
  <dcterms:modified xsi:type="dcterms:W3CDTF">2019-08-07T09:46:15Z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0x010100BFC2ACCA9E66B04A9B6876D1A1C92BFE</vt:lpwstr>
  </property>
  <property fmtid="{D5CDD505-2E9C-101B-9397-08002B2CF9AE}" pid="3" name="KGTrefwoord">
    <vt:lpwstr/>
  </property>
  <property fmtid="{D5CDD505-2E9C-101B-9397-08002B2CF9AE}" pid="4" name="_dlc_DocIdItemGuid">
    <vt:lpwstr>b17b030c-b5db-4722-a260-19fe081e920a</vt:lpwstr>
  </property>
</Properties>
</file>