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5"/>
    <p:sldMasterId id="2147483883" r:id="rId6"/>
  </p:sldMasterIdLst>
  <p:notesMasterIdLst>
    <p:notesMasterId r:id="rId14"/>
  </p:notesMasterIdLst>
  <p:sldIdLst>
    <p:sldId id="257" r:id="rId7"/>
    <p:sldId id="266" r:id="rId8"/>
    <p:sldId id="338" r:id="rId9"/>
    <p:sldId id="261" r:id="rId10"/>
    <p:sldId id="312" r:id="rId11"/>
    <p:sldId id="339" r:id="rId12"/>
    <p:sldId id="34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4B1"/>
    <a:srgbClr val="87AD98"/>
    <a:srgbClr val="000001"/>
    <a:srgbClr val="A4576B"/>
    <a:srgbClr val="EBBB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88884-34E0-A208-A4DF-B106EE991B8A}" v="1" dt="2019-12-12T10:27:26.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74239" autoAdjust="0"/>
  </p:normalViewPr>
  <p:slideViewPr>
    <p:cSldViewPr snapToGrid="0" snapToObjects="1">
      <p:cViewPr varScale="1">
        <p:scale>
          <a:sx n="60" d="100"/>
          <a:sy n="60" d="100"/>
        </p:scale>
        <p:origin x="2189"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Maelstaf" userId="S::marieke.maelstaf@kindengezin.be::b914c98a-53fa-473a-a5ee-2ea1ae41e88f" providerId="AD" clId="Web-{97D88884-34E0-A208-A4DF-B106EE991B8A}"/>
    <pc:docChg chg="modSld">
      <pc:chgData name="Marieke Maelstaf" userId="S::marieke.maelstaf@kindengezin.be::b914c98a-53fa-473a-a5ee-2ea1ae41e88f" providerId="AD" clId="Web-{97D88884-34E0-A208-A4DF-B106EE991B8A}" dt="2019-12-12T10:27:26.803" v="0" actId="20577"/>
      <pc:docMkLst>
        <pc:docMk/>
      </pc:docMkLst>
      <pc:sldChg chg="modSp">
        <pc:chgData name="Marieke Maelstaf" userId="S::marieke.maelstaf@kindengezin.be::b914c98a-53fa-473a-a5ee-2ea1ae41e88f" providerId="AD" clId="Web-{97D88884-34E0-A208-A4DF-B106EE991B8A}" dt="2019-12-12T10:27:26.803" v="0" actId="20577"/>
        <pc:sldMkLst>
          <pc:docMk/>
          <pc:sldMk cId="213658963" sldId="257"/>
        </pc:sldMkLst>
        <pc:spChg chg="mod">
          <ac:chgData name="Marieke Maelstaf" userId="S::marieke.maelstaf@kindengezin.be::b914c98a-53fa-473a-a5ee-2ea1ae41e88f" providerId="AD" clId="Web-{97D88884-34E0-A208-A4DF-B106EE991B8A}" dt="2019-12-12T10:27:26.803" v="0" actId="20577"/>
          <ac:spMkLst>
            <pc:docMk/>
            <pc:sldMk cId="213658963" sldId="25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2B1F6-75C4-433F-B42C-5D1E563B35C1}" type="datetimeFigureOut">
              <a:rPr lang="nl-NL" smtClean="0"/>
              <a:t>15-1-2020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6BAF9-C54C-4075-B3A6-76F5FA5E68EF}" type="slidenum">
              <a:rPr lang="nl-NL" smtClean="0"/>
              <a:t>‹nr.›</a:t>
            </a:fld>
            <a:endParaRPr lang="nl-NL"/>
          </a:p>
        </p:txBody>
      </p:sp>
    </p:spTree>
    <p:extLst>
      <p:ext uri="{BB962C8B-B14F-4D97-AF65-F5344CB8AC3E}">
        <p14:creationId xmlns:p14="http://schemas.microsoft.com/office/powerpoint/2010/main" val="326784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6BAF9-C54C-4075-B3A6-76F5FA5E68EF}" type="slidenum">
              <a:rPr lang="nl-NL" smtClean="0"/>
              <a:t>1</a:t>
            </a:fld>
            <a:endParaRPr lang="nl-NL"/>
          </a:p>
        </p:txBody>
      </p:sp>
    </p:spTree>
    <p:extLst>
      <p:ext uri="{BB962C8B-B14F-4D97-AF65-F5344CB8AC3E}">
        <p14:creationId xmlns:p14="http://schemas.microsoft.com/office/powerpoint/2010/main" val="113067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Rijpheidsignalen:</a:t>
            </a:r>
          </a:p>
          <a:p>
            <a:pPr marL="457200" lvl="1" indent="0">
              <a:buNone/>
            </a:pPr>
            <a:r>
              <a:rPr lang="nl-BE" sz="1600" dirty="0"/>
              <a:t>	- Stoppen met spelen</a:t>
            </a:r>
          </a:p>
          <a:p>
            <a:pPr marL="457200" lvl="1" indent="0">
              <a:buNone/>
            </a:pPr>
            <a:r>
              <a:rPr lang="nl-BE" sz="1600" dirty="0"/>
              <a:t>	- plaspositie aannemen</a:t>
            </a:r>
          </a:p>
          <a:p>
            <a:pPr marL="457200" lvl="1" indent="0">
              <a:buNone/>
            </a:pPr>
            <a:r>
              <a:rPr lang="nl-BE" sz="1600" dirty="0"/>
              <a:t>	- rustig plekje opzoeken</a:t>
            </a:r>
          </a:p>
          <a:p>
            <a:pPr marL="457200" lvl="1" indent="0">
              <a:buNone/>
            </a:pPr>
            <a:r>
              <a:rPr lang="nl-BE" sz="1600" dirty="0"/>
              <a:t>	- geslachtsdelen bekijken of hand erop leggen</a:t>
            </a:r>
          </a:p>
          <a:p>
            <a:pPr marL="457200" lvl="1" indent="0">
              <a:buNone/>
            </a:pPr>
            <a:r>
              <a:rPr lang="nl-BE" sz="1600" dirty="0"/>
              <a:t>	- gezichtsuitdrukking</a:t>
            </a:r>
          </a:p>
          <a:p>
            <a:pPr marL="457200" lvl="1" indent="0">
              <a:buNone/>
            </a:pPr>
            <a:endParaRPr lang="nl-BE" sz="1600" dirty="0"/>
          </a:p>
          <a:p>
            <a:endParaRPr lang="nl-BE" dirty="0"/>
          </a:p>
        </p:txBody>
      </p:sp>
      <p:sp>
        <p:nvSpPr>
          <p:cNvPr id="4" name="Tijdelijke aanduiding voor dianummer 3"/>
          <p:cNvSpPr>
            <a:spLocks noGrp="1"/>
          </p:cNvSpPr>
          <p:nvPr>
            <p:ph type="sldNum" sz="quarter" idx="10"/>
          </p:nvPr>
        </p:nvSpPr>
        <p:spPr/>
        <p:txBody>
          <a:bodyPr/>
          <a:lstStyle/>
          <a:p>
            <a:fld id="{03C6BAF9-C54C-4075-B3A6-76F5FA5E68EF}" type="slidenum">
              <a:rPr lang="nl-NL" smtClean="0"/>
              <a:t>3</a:t>
            </a:fld>
            <a:endParaRPr lang="nl-NL"/>
          </a:p>
        </p:txBody>
      </p:sp>
    </p:spTree>
    <p:extLst>
      <p:ext uri="{BB962C8B-B14F-4D97-AF65-F5344CB8AC3E}">
        <p14:creationId xmlns:p14="http://schemas.microsoft.com/office/powerpoint/2010/main" val="392163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Stap 1: Pipi- en </a:t>
            </a:r>
            <a:r>
              <a:rPr lang="nl-BE" dirty="0" err="1"/>
              <a:t>kakaklap</a:t>
            </a:r>
            <a:r>
              <a:rPr lang="nl-BE" dirty="0"/>
              <a:t>: Vertel wat er gebeurd terwijl je het kind ververst of als je ziet dat je kind zijn luier aan het vullen is. Zo help je je kind beseffen wat er gebeurt. </a:t>
            </a:r>
            <a:r>
              <a:rPr lang="nl-BE" dirty="0" err="1"/>
              <a:t>Kaka</a:t>
            </a:r>
            <a:r>
              <a:rPr lang="nl-BE" dirty="0"/>
              <a:t> en pipi doen, hoort nu eenmaal bij het dagelijks leven. Vanaf de geboorte houden baby’s ervan dat er met hen over </a:t>
            </a:r>
            <a:r>
              <a:rPr lang="nl-BE" dirty="0" err="1"/>
              <a:t>vanalles</a:t>
            </a:r>
            <a:r>
              <a:rPr lang="nl-BE" dirty="0"/>
              <a:t> en nog wat gepraat wordt. Dus ook over </a:t>
            </a:r>
            <a:r>
              <a:rPr lang="nl-BE" dirty="0" err="1"/>
              <a:t>kaka</a:t>
            </a:r>
            <a:r>
              <a:rPr lang="nl-BE" dirty="0"/>
              <a:t> en pipi</a:t>
            </a:r>
          </a:p>
          <a:p>
            <a:endParaRPr lang="nl-BE" dirty="0"/>
          </a:p>
          <a:p>
            <a:r>
              <a:rPr lang="nl-BE" dirty="0"/>
              <a:t>Stap: 2 : voorbereiden en wennen aan het potje: rond de leeftijd van 18 maand of als het kind dit graag wil en leuk vind:</a:t>
            </a:r>
          </a:p>
          <a:p>
            <a:r>
              <a:rPr lang="nl-BE" dirty="0"/>
              <a:t>	- haal het potje boven</a:t>
            </a:r>
          </a:p>
          <a:p>
            <a:r>
              <a:rPr lang="nl-BE" dirty="0"/>
              <a:t>	- Praat over het potje (zie dieren in de natuur – uitstap naar de kinderboerderij)</a:t>
            </a:r>
          </a:p>
          <a:p>
            <a:r>
              <a:rPr lang="nl-BE" dirty="0"/>
              <a:t>	- Lees een verhaaltje voor over het potje en plassen en </a:t>
            </a:r>
            <a:r>
              <a:rPr lang="nl-BE" dirty="0" err="1"/>
              <a:t>kaka</a:t>
            </a:r>
            <a:endParaRPr lang="nl-BE" dirty="0"/>
          </a:p>
          <a:p>
            <a:r>
              <a:rPr lang="nl-BE" dirty="0"/>
              <a:t>	- spelen met blokken: in de doos (-&gt; pipi hoort ook in het potje)</a:t>
            </a:r>
          </a:p>
          <a:p>
            <a:r>
              <a:rPr lang="nl-BE" dirty="0"/>
              <a:t>	- zet het kind af en toe op het potje</a:t>
            </a:r>
          </a:p>
          <a:p>
            <a:endParaRPr lang="nl-BE" dirty="0"/>
          </a:p>
          <a:p>
            <a:r>
              <a:rPr lang="nl-BE" dirty="0"/>
              <a:t>Stap 3: Met regelmaat op het potje! Vanaf 2 jaar</a:t>
            </a:r>
          </a:p>
          <a:p>
            <a:r>
              <a:rPr lang="nl-BE" dirty="0"/>
              <a:t>	- potje aanbieden op dagelijks terugkerende momenten (tijdens verluieren, na slapen, na eetmoment…)</a:t>
            </a:r>
          </a:p>
          <a:p>
            <a:r>
              <a:rPr lang="nl-BE" dirty="0"/>
              <a:t>	- 2 a 5 min op potje in voldoende</a:t>
            </a:r>
          </a:p>
          <a:p>
            <a:r>
              <a:rPr lang="nl-BE" dirty="0"/>
              <a:t>	- laat genoeg maar ook niet te veel tijd tussen (1,5 a 2 uur)</a:t>
            </a:r>
          </a:p>
          <a:p>
            <a:r>
              <a:rPr lang="nl-BE" dirty="0"/>
              <a:t>	- zithouding: benen licht gespreid en met onderbroekje tot enkels (! Voeten op de grond)</a:t>
            </a:r>
          </a:p>
          <a:p>
            <a:r>
              <a:rPr lang="nl-BE" dirty="0"/>
              <a:t>	- niet straffen of boos worden -&gt; belonen (bravo!)</a:t>
            </a:r>
          </a:p>
          <a:p>
            <a:r>
              <a:rPr lang="nl-BE" dirty="0"/>
              <a:t>	- voorzie gemakkelijke kledij</a:t>
            </a:r>
          </a:p>
          <a:p>
            <a:r>
              <a:rPr lang="nl-BE" dirty="0"/>
              <a:t>	- ! Reageert het kind angstig of verzet het zicht heftig, wacht dan even af en start opnieuw</a:t>
            </a:r>
          </a:p>
          <a:p>
            <a:r>
              <a:rPr lang="nl-BE" dirty="0"/>
              <a:t>	-! Jongens: laten zitten (leegplassen blaas anders gaan ze duwen en persen)</a:t>
            </a:r>
          </a:p>
          <a:p>
            <a:endParaRPr lang="nl-BE" dirty="0"/>
          </a:p>
          <a:p>
            <a:r>
              <a:rPr lang="nl-BE" dirty="0"/>
              <a:t>Stap 4: Luier uit ! (regelmatig overdag langere tijd droog)</a:t>
            </a:r>
          </a:p>
          <a:p>
            <a:r>
              <a:rPr lang="nl-BE" dirty="0"/>
              <a:t>	- onderbroek </a:t>
            </a:r>
            <a:r>
              <a:rPr lang="nl-BE" dirty="0" err="1"/>
              <a:t>ipv</a:t>
            </a:r>
            <a:r>
              <a:rPr lang="nl-BE" dirty="0"/>
              <a:t> luier (belangrijk om natte broek te voelen)</a:t>
            </a:r>
          </a:p>
          <a:p>
            <a:r>
              <a:rPr lang="nl-BE" dirty="0"/>
              <a:t>	- voldoende laten drinken (niet meer of minder)</a:t>
            </a:r>
          </a:p>
          <a:p>
            <a:r>
              <a:rPr lang="nl-BE" dirty="0"/>
              <a:t>	- vast schema met het volledig plasteam + bied potje aan wanneer kind erom vraagt</a:t>
            </a:r>
          </a:p>
          <a:p>
            <a:r>
              <a:rPr lang="nl-BE" dirty="0"/>
              <a:t>	- laat de luiere ook uit na een ongelukje en bij een uitstap</a:t>
            </a:r>
          </a:p>
          <a:p>
            <a:endParaRPr lang="nl-BE" dirty="0"/>
          </a:p>
          <a:p>
            <a:r>
              <a:rPr lang="nl-BE" dirty="0"/>
              <a:t>ACHTERGRONDINFO: Verschillende fasen om mee rekening te houden</a:t>
            </a:r>
          </a:p>
          <a:p>
            <a:r>
              <a:rPr lang="nl-BE" dirty="0"/>
              <a:t>	</a:t>
            </a:r>
          </a:p>
          <a:p>
            <a:r>
              <a:rPr lang="nl-BE" sz="2000" u="sng" dirty="0">
                <a:solidFill>
                  <a:schemeClr val="accent1">
                    <a:lumMod val="25000"/>
                  </a:schemeClr>
                </a:solidFill>
                <a:latin typeface="+mn-lt"/>
                <a:cs typeface="+mn-cs"/>
              </a:rPr>
              <a:t>Reflexfase:</a:t>
            </a:r>
            <a:r>
              <a:rPr lang="nl-BE" sz="2000" dirty="0">
                <a:solidFill>
                  <a:schemeClr val="accent1">
                    <a:lumMod val="25000"/>
                  </a:schemeClr>
                </a:solidFill>
                <a:latin typeface="+mn-lt"/>
                <a:cs typeface="+mn-cs"/>
              </a:rPr>
              <a:t> (tot 18 maanden)</a:t>
            </a:r>
          </a:p>
          <a:p>
            <a:pPr marL="400050" lvl="1" indent="0">
              <a:buNone/>
            </a:pPr>
            <a:r>
              <a:rPr lang="nl-BE" kern="1200" dirty="0">
                <a:solidFill>
                  <a:schemeClr val="accent1">
                    <a:lumMod val="25000"/>
                  </a:schemeClr>
                </a:solidFill>
                <a:ea typeface="+mn-ea"/>
                <a:cs typeface="+mn-cs"/>
              </a:rPr>
              <a:t>Plast automatisch bij bepaalde inhoud</a:t>
            </a:r>
          </a:p>
          <a:p>
            <a:pPr marL="400050" lvl="1" indent="0">
              <a:buNone/>
            </a:pPr>
            <a:r>
              <a:rPr lang="nl-BE" kern="1200" dirty="0">
                <a:solidFill>
                  <a:schemeClr val="accent1">
                    <a:lumMod val="25000"/>
                  </a:schemeClr>
                </a:solidFill>
                <a:ea typeface="+mn-ea"/>
                <a:cs typeface="+mn-cs"/>
              </a:rPr>
              <a:t>Tot wel 20 keer per dag</a:t>
            </a:r>
          </a:p>
          <a:p>
            <a:pPr marL="400050" lvl="1" indent="0">
              <a:buNone/>
            </a:pPr>
            <a:endParaRPr lang="nl-BE" kern="1200" dirty="0">
              <a:solidFill>
                <a:schemeClr val="accent1">
                  <a:lumMod val="25000"/>
                </a:schemeClr>
              </a:solidFill>
              <a:ea typeface="+mn-ea"/>
              <a:cs typeface="+mn-cs"/>
            </a:endParaRPr>
          </a:p>
          <a:p>
            <a:r>
              <a:rPr lang="nl-BE" sz="2000" u="sng" dirty="0">
                <a:solidFill>
                  <a:schemeClr val="accent1">
                    <a:lumMod val="25000"/>
                  </a:schemeClr>
                </a:solidFill>
                <a:latin typeface="+mn-lt"/>
                <a:cs typeface="+mn-cs"/>
              </a:rPr>
              <a:t>Bewustwordingsfase:</a:t>
            </a:r>
            <a:r>
              <a:rPr lang="nl-BE" sz="2000" dirty="0">
                <a:solidFill>
                  <a:schemeClr val="accent1">
                    <a:lumMod val="25000"/>
                  </a:schemeClr>
                </a:solidFill>
                <a:latin typeface="+mn-lt"/>
                <a:cs typeface="+mn-cs"/>
              </a:rPr>
              <a:t> (tussen 18 </a:t>
            </a:r>
            <a:r>
              <a:rPr lang="nl-BE" sz="2000" dirty="0" err="1">
                <a:solidFill>
                  <a:schemeClr val="accent1">
                    <a:lumMod val="25000"/>
                  </a:schemeClr>
                </a:solidFill>
                <a:latin typeface="+mn-lt"/>
                <a:cs typeface="+mn-cs"/>
              </a:rPr>
              <a:t>mnd</a:t>
            </a:r>
            <a:r>
              <a:rPr lang="nl-BE" sz="2000" dirty="0">
                <a:solidFill>
                  <a:schemeClr val="accent1">
                    <a:lumMod val="25000"/>
                  </a:schemeClr>
                </a:solidFill>
                <a:latin typeface="+mn-lt"/>
                <a:cs typeface="+mn-cs"/>
              </a:rPr>
              <a:t> en 2,5j)</a:t>
            </a:r>
          </a:p>
          <a:p>
            <a:pPr marL="400050" lvl="1" indent="0">
              <a:buNone/>
            </a:pPr>
            <a:r>
              <a:rPr lang="nl-BE" kern="1200" dirty="0">
                <a:solidFill>
                  <a:schemeClr val="accent1">
                    <a:lumMod val="25000"/>
                  </a:schemeClr>
                </a:solidFill>
                <a:ea typeface="+mn-ea"/>
                <a:cs typeface="+mn-cs"/>
              </a:rPr>
              <a:t>Merkt op dat het ‘iets’ aan het doen is of een volle luier heeft.</a:t>
            </a:r>
          </a:p>
          <a:p>
            <a:pPr marL="400050" lvl="1" indent="0">
              <a:buNone/>
            </a:pPr>
            <a:endParaRPr lang="nl-BE" kern="1200" dirty="0">
              <a:solidFill>
                <a:schemeClr val="accent1">
                  <a:lumMod val="25000"/>
                </a:schemeClr>
              </a:solidFill>
              <a:ea typeface="+mn-ea"/>
              <a:cs typeface="+mn-cs"/>
            </a:endParaRPr>
          </a:p>
          <a:p>
            <a:r>
              <a:rPr lang="nl-BE" sz="2000" u="sng" dirty="0">
                <a:solidFill>
                  <a:schemeClr val="accent1">
                    <a:lumMod val="25000"/>
                  </a:schemeClr>
                </a:solidFill>
                <a:latin typeface="+mn-lt"/>
                <a:cs typeface="+mn-cs"/>
              </a:rPr>
              <a:t>Beheersingsfase: </a:t>
            </a:r>
            <a:r>
              <a:rPr lang="nl-BE" sz="2000" dirty="0">
                <a:solidFill>
                  <a:schemeClr val="accent1">
                    <a:lumMod val="25000"/>
                  </a:schemeClr>
                </a:solidFill>
                <a:latin typeface="+mn-lt"/>
                <a:cs typeface="+mn-cs"/>
              </a:rPr>
              <a:t>(tussen 2 en 3 jaar)</a:t>
            </a:r>
          </a:p>
          <a:p>
            <a:pPr marL="400050" marR="0" lvl="1" indent="0" algn="l" defTabSz="914400" rtl="0" eaLnBrk="1" fontAlgn="auto" latinLnBrk="0" hangingPunct="1">
              <a:lnSpc>
                <a:spcPct val="100000"/>
              </a:lnSpc>
              <a:spcBef>
                <a:spcPts val="0"/>
              </a:spcBef>
              <a:spcAft>
                <a:spcPts val="0"/>
              </a:spcAft>
              <a:buClrTx/>
              <a:buSzTx/>
              <a:buFontTx/>
              <a:buNone/>
              <a:tabLst/>
              <a:defRPr/>
            </a:pPr>
            <a:r>
              <a:rPr lang="nl-BE" kern="1200" dirty="0">
                <a:solidFill>
                  <a:schemeClr val="accent1">
                    <a:lumMod val="25000"/>
                  </a:schemeClr>
                </a:solidFill>
                <a:ea typeface="+mn-ea"/>
                <a:cs typeface="+mn-cs"/>
              </a:rPr>
              <a:t>Kind krijgt controle. Door ‘pipi en </a:t>
            </a:r>
            <a:r>
              <a:rPr lang="nl-BE" kern="1200" dirty="0" err="1">
                <a:solidFill>
                  <a:schemeClr val="accent1">
                    <a:lumMod val="25000"/>
                  </a:schemeClr>
                </a:solidFill>
                <a:ea typeface="+mn-ea"/>
                <a:cs typeface="+mn-cs"/>
              </a:rPr>
              <a:t>kaka</a:t>
            </a:r>
            <a:r>
              <a:rPr lang="nl-BE" kern="1200" dirty="0">
                <a:solidFill>
                  <a:schemeClr val="accent1">
                    <a:lumMod val="25000"/>
                  </a:schemeClr>
                </a:solidFill>
                <a:ea typeface="+mn-ea"/>
                <a:cs typeface="+mn-cs"/>
              </a:rPr>
              <a:t>’ even tegen te houden.</a:t>
            </a:r>
          </a:p>
          <a:p>
            <a:pPr marL="400050" lvl="1" indent="0">
              <a:buNone/>
            </a:pPr>
            <a:endParaRPr lang="nl-BE" kern="1200" dirty="0">
              <a:solidFill>
                <a:schemeClr val="accent1">
                  <a:lumMod val="25000"/>
                </a:schemeClr>
              </a:solidFill>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03C6BAF9-C54C-4075-B3A6-76F5FA5E68EF}" type="slidenum">
              <a:rPr lang="nl-NL" smtClean="0"/>
              <a:t>4</a:t>
            </a:fld>
            <a:endParaRPr lang="nl-NL"/>
          </a:p>
        </p:txBody>
      </p:sp>
    </p:spTree>
    <p:extLst>
      <p:ext uri="{BB962C8B-B14F-4D97-AF65-F5344CB8AC3E}">
        <p14:creationId xmlns:p14="http://schemas.microsoft.com/office/powerpoint/2010/main" val="3315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Brochure en plaspoort kan </a:t>
            </a:r>
            <a:r>
              <a:rPr lang="nl-BE"/>
              <a:t>je downloaden </a:t>
            </a:r>
            <a:r>
              <a:rPr lang="nl-BE" dirty="0"/>
              <a:t>of bestellen via Kind en Gezin</a:t>
            </a:r>
          </a:p>
        </p:txBody>
      </p:sp>
      <p:sp>
        <p:nvSpPr>
          <p:cNvPr id="4" name="Tijdelijke aanduiding voor dianummer 3"/>
          <p:cNvSpPr>
            <a:spLocks noGrp="1"/>
          </p:cNvSpPr>
          <p:nvPr>
            <p:ph type="sldNum" sz="quarter" idx="5"/>
          </p:nvPr>
        </p:nvSpPr>
        <p:spPr/>
        <p:txBody>
          <a:bodyPr/>
          <a:lstStyle/>
          <a:p>
            <a:fld id="{03C6BAF9-C54C-4075-B3A6-76F5FA5E68EF}" type="slidenum">
              <a:rPr lang="nl-NL" smtClean="0"/>
              <a:t>7</a:t>
            </a:fld>
            <a:endParaRPr lang="nl-NL"/>
          </a:p>
        </p:txBody>
      </p:sp>
    </p:spTree>
    <p:extLst>
      <p:ext uri="{BB962C8B-B14F-4D97-AF65-F5344CB8AC3E}">
        <p14:creationId xmlns:p14="http://schemas.microsoft.com/office/powerpoint/2010/main" val="2016670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df"/><Relationship Id="rId1" Type="http://schemas.openxmlformats.org/officeDocument/2006/relationships/slideMaster" Target="../slideMasters/slideMaster1.xml"/><Relationship Id="rId5" Type="http://schemas.openxmlformats.org/officeDocument/2006/relationships/image" Target="file://localhost/Volumes/Studio/KIN071%20-%20vernieuwing%20nieuwsbrieven/Assets/beelden/_TVH7585%2075.jpg" TargetMode="Externa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34" descr="G:\Helpdesken\Algemeen\Configuratie\Sjablonen\SJ_K_&amp;_G.In ontwikkeling\Dina\Nieuwe stijl\PPT\Achtergronden KG_V5\definitief tit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83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027"/>
          <p:cNvSpPr>
            <a:spLocks noGrp="1" noChangeArrowheads="1"/>
          </p:cNvSpPr>
          <p:nvPr>
            <p:ph type="ctrTitle"/>
          </p:nvPr>
        </p:nvSpPr>
        <p:spPr>
          <a:xfrm>
            <a:off x="838200" y="838200"/>
            <a:ext cx="7696200" cy="2057400"/>
          </a:xfrm>
        </p:spPr>
        <p:txBody>
          <a:bodyPr/>
          <a:lstStyle>
            <a:lvl1pPr>
              <a:defRPr sz="4000">
                <a:solidFill>
                  <a:schemeClr val="bg1"/>
                </a:solidFill>
              </a:defRPr>
            </a:lvl1pPr>
          </a:lstStyle>
          <a:p>
            <a:r>
              <a:rPr lang="nl-NL"/>
              <a:t>Klik om de stijl te bewerken</a:t>
            </a:r>
          </a:p>
        </p:txBody>
      </p:sp>
      <p:sp>
        <p:nvSpPr>
          <p:cNvPr id="11268" name="Rectangle 1028"/>
          <p:cNvSpPr>
            <a:spLocks noGrp="1" noChangeArrowheads="1"/>
          </p:cNvSpPr>
          <p:nvPr>
            <p:ph type="subTitle" idx="1"/>
          </p:nvPr>
        </p:nvSpPr>
        <p:spPr>
          <a:xfrm>
            <a:off x="1371600" y="3276600"/>
            <a:ext cx="6400800" cy="1752600"/>
          </a:xfrm>
        </p:spPr>
        <p:txBody>
          <a:bodyPr/>
          <a:lstStyle>
            <a:lvl1pPr marL="0" indent="0" algn="ctr">
              <a:buFontTx/>
              <a:buNone/>
              <a:defRPr>
                <a:solidFill>
                  <a:schemeClr val="bg1"/>
                </a:solidFill>
              </a:defRPr>
            </a:lvl1pPr>
          </a:lstStyle>
          <a:p>
            <a:r>
              <a:rPr lang="nl-NL"/>
              <a:t>Klik om het opmaakprofiel van de modelondertitel te bewerken</a:t>
            </a:r>
          </a:p>
        </p:txBody>
      </p:sp>
      <p:sp>
        <p:nvSpPr>
          <p:cNvPr id="5" name="Rectangle 1029"/>
          <p:cNvSpPr>
            <a:spLocks noGrp="1" noChangeArrowheads="1"/>
          </p:cNvSpPr>
          <p:nvPr>
            <p:ph type="dt" sz="half" idx="10"/>
          </p:nvPr>
        </p:nvSpPr>
        <p:spPr>
          <a:xfrm>
            <a:off x="685800" y="6248400"/>
            <a:ext cx="1905000" cy="457200"/>
          </a:xfrm>
        </p:spPr>
        <p:txBody>
          <a:bodyPr/>
          <a:lstStyle>
            <a:lvl1pPr>
              <a:defRPr b="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6" name="Rectangle 1030"/>
          <p:cNvSpPr>
            <a:spLocks noGrp="1" noChangeArrowheads="1"/>
          </p:cNvSpPr>
          <p:nvPr>
            <p:ph type="ftr" sz="quarter" idx="11"/>
          </p:nvPr>
        </p:nvSpPr>
        <p:spPr/>
        <p:txBody>
          <a:bodyPr/>
          <a:lstStyle>
            <a:lvl1pPr>
              <a:defRPr>
                <a:latin typeface="Times"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Rectangle 1031"/>
          <p:cNvSpPr>
            <a:spLocks noGrp="1" noChangeArrowheads="1"/>
          </p:cNvSpPr>
          <p:nvPr>
            <p:ph type="sldNum" sz="quarter" idx="12"/>
          </p:nvPr>
        </p:nvSpPr>
        <p:spPr/>
        <p:txBody>
          <a:bodyPr/>
          <a:lstStyle>
            <a:lvl1pPr>
              <a:defRPr sz="1200" b="0" smtClean="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C0304D0-257E-4892-8219-FFFA0800D208}" type="slidenum">
              <a:rPr kumimoji="0" lang="en-US" altLang="nl-NL" sz="1200" b="0"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200" b="0"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14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1270A40-58E1-4A09-B319-BB86F9A7F643}"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6878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6050" y="457200"/>
            <a:ext cx="1962150" cy="54102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609600" y="457200"/>
            <a:ext cx="5734050" cy="5410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6AF68E8-077A-4DDE-951A-C1208B768F3B}"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3883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a:t>Klik om de stijl te bewerken</a:t>
            </a:r>
            <a:endParaRPr lang="nl-BE"/>
          </a:p>
        </p:txBody>
      </p:sp>
      <p:sp>
        <p:nvSpPr>
          <p:cNvPr id="3" name="Tijdelijke aanduiding voor inhoud 2"/>
          <p:cNvSpPr>
            <a:spLocks noGrp="1"/>
          </p:cNvSpPr>
          <p:nvPr>
            <p:ph sz="quarter" idx="1"/>
          </p:nvPr>
        </p:nvSpPr>
        <p:spPr>
          <a:xfrm>
            <a:off x="457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inhoud 4"/>
          <p:cNvSpPr>
            <a:spLocks noGrp="1"/>
          </p:cNvSpPr>
          <p:nvPr>
            <p:ph sz="quarter" idx="3"/>
          </p:nvPr>
        </p:nvSpPr>
        <p:spPr>
          <a:xfrm>
            <a:off x="457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inhoud 5"/>
          <p:cNvSpPr>
            <a:spLocks noGrp="1"/>
          </p:cNvSpPr>
          <p:nvPr>
            <p:ph sz="quarter" idx="4"/>
          </p:nvPr>
        </p:nvSpPr>
        <p:spPr>
          <a:xfrm>
            <a:off x="4648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a:xfrm>
            <a:off x="457200" y="6245225"/>
            <a:ext cx="2133600" cy="47625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8" name="Tijdelijke aanduiding voor voettekst 7"/>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BE"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Tijdelijke aanduiding voor dianummer 8"/>
          <p:cNvSpPr>
            <a:spLocks noGrp="1"/>
          </p:cNvSpPr>
          <p:nvPr>
            <p:ph type="sldNum" sz="quarter" idx="12"/>
          </p:nvPr>
        </p:nvSpPr>
        <p:spPr>
          <a:xfrm>
            <a:off x="6553200" y="6245225"/>
            <a:ext cx="2133600" cy="476250"/>
          </a:xfrm>
        </p:spPr>
        <p:txBody>
          <a:bodyPr/>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5013B7E-5C44-4EC3-AF84-B36CA0360A5B}" type="slidenum">
              <a:rPr kumimoji="0" lang="nl-BE"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nl-BE"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04626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6794B1"/>
          </a:solidFill>
          <a:ln>
            <a:solidFill>
              <a:srgbClr val="6794B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userDrawn="1"/>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ounded Rectangle 11"/>
          <p:cNvSpPr/>
          <p:nvPr userDrawn="1"/>
        </p:nvSpPr>
        <p:spPr>
          <a:xfrm>
            <a:off x="3797300" y="6275878"/>
            <a:ext cx="1555748" cy="512271"/>
          </a:xfrm>
          <a:prstGeom prst="roundRect">
            <a:avLst>
              <a:gd name="adj" fmla="val 22865"/>
            </a:avLst>
          </a:prstGeom>
          <a:solidFill>
            <a:srgbClr val="6794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KG_logo_NEG.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947507" y="6366221"/>
            <a:ext cx="1259493" cy="350928"/>
          </a:xfrm>
          <a:prstGeom prst="rect">
            <a:avLst/>
          </a:prstGeom>
        </p:spPr>
      </p:pic>
      <p:sp>
        <p:nvSpPr>
          <p:cNvPr id="16" name="Text Placeholder 14"/>
          <p:cNvSpPr>
            <a:spLocks noGrp="1"/>
          </p:cNvSpPr>
          <p:nvPr>
            <p:ph type="body" sz="quarter" idx="10" hasCustomPrompt="1"/>
          </p:nvPr>
        </p:nvSpPr>
        <p:spPr>
          <a:xfrm>
            <a:off x="179388" y="2822576"/>
            <a:ext cx="8785225" cy="809624"/>
          </a:xfrm>
          <a:effectLst/>
        </p:spPr>
        <p:txBody>
          <a:bodyPr>
            <a:noAutofit/>
          </a:bodyPr>
          <a:lstStyle>
            <a:lvl1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Tussentitel</a:t>
            </a:r>
            <a:endParaRPr lang="en-US" dirty="0"/>
          </a:p>
        </p:txBody>
      </p:sp>
      <p:sp>
        <p:nvSpPr>
          <p:cNvPr id="20" name="Text Placeholder 19"/>
          <p:cNvSpPr>
            <a:spLocks noGrp="1"/>
          </p:cNvSpPr>
          <p:nvPr>
            <p:ph type="body" sz="quarter" idx="11" hasCustomPrompt="1"/>
          </p:nvPr>
        </p:nvSpPr>
        <p:spPr>
          <a:xfrm>
            <a:off x="179388" y="1768476"/>
            <a:ext cx="8785225" cy="1054100"/>
          </a:xfrm>
          <a:effectLst/>
        </p:spPr>
        <p:txBody>
          <a:bodyPr anchor="b"/>
          <a:lstStyle>
            <a:lvl1pPr>
              <a:defRPr kumimoji="0" lang="nl-BE" sz="2800" b="1" i="0" u="none" strike="noStrike" kern="1200" cap="none" spc="0" normalizeH="0" baseline="0" noProof="0" dirty="0" smtClean="0">
                <a:ln>
                  <a:noFill/>
                </a:ln>
                <a:solidFill>
                  <a:srgbClr val="6794B1"/>
                </a:solidFill>
                <a:effectLst/>
                <a:uLnTx/>
                <a:uFillTx/>
                <a:latin typeface="Neo Sans Pro"/>
                <a:ea typeface="+mn-ea"/>
                <a:cs typeface="Neo Sans Pro"/>
              </a:defRPr>
            </a:lvl1pPr>
            <a:lvl4pPr defTabSz="457200" rtl="0" eaLnBrk="1" latinLnBrk="0" hangingPunct="1">
              <a:spcBef>
                <a:spcPct val="20000"/>
              </a:spcBef>
              <a:defRPr lang="nl-BE" sz="3200" kern="1200" dirty="0" smtClean="0">
                <a:solidFill>
                  <a:schemeClr val="tx1"/>
                </a:solidFill>
                <a:effectLst>
                  <a:outerShdw blurRad="50800" dist="38100" dir="2700000">
                    <a:srgbClr val="000000">
                      <a:alpha val="43000"/>
                    </a:srgbClr>
                  </a:outerShdw>
                </a:effectLst>
                <a:latin typeface="+mn-lt"/>
                <a:ea typeface="+mn-ea"/>
                <a:cs typeface="+mn-cs"/>
              </a:defRPr>
            </a:lvl4pPr>
          </a:lstStyle>
          <a:p>
            <a:pPr lvl="0"/>
            <a:r>
              <a:rPr lang="nl-BE" dirty="0"/>
              <a:t>Titel</a:t>
            </a:r>
          </a:p>
        </p:txBody>
      </p:sp>
      <p:sp>
        <p:nvSpPr>
          <p:cNvPr id="22" name="Text Placeholder 21"/>
          <p:cNvSpPr>
            <a:spLocks noGrp="1"/>
          </p:cNvSpPr>
          <p:nvPr>
            <p:ph type="body" sz="quarter" idx="12" hasCustomPrompt="1"/>
          </p:nvPr>
        </p:nvSpPr>
        <p:spPr>
          <a:xfrm>
            <a:off x="179388" y="3632200"/>
            <a:ext cx="8785225" cy="901700"/>
          </a:xfrm>
        </p:spPr>
        <p:txBody>
          <a:bodyPr/>
          <a:lstStyle>
            <a:lvl1pPr>
              <a:defRPr kumimoji="0" lang="nl-BE" sz="2400" b="0" i="0" u="none" strike="noStrike" kern="1200" cap="none" spc="0" normalizeH="0" baseline="0" noProof="0" dirty="0" smtClean="0">
                <a:ln>
                  <a:noFill/>
                </a:ln>
                <a:solidFill>
                  <a:srgbClr val="6794B1"/>
                </a:solidFill>
                <a:effectLst/>
                <a:uLnTx/>
                <a:uFillTx/>
                <a:latin typeface="Neo Sans Pro Light"/>
                <a:ea typeface="+mn-ea"/>
                <a:cs typeface="Neo Sans Pro Light"/>
              </a:defRPr>
            </a:lvl1pPr>
          </a:lstStyle>
          <a:p>
            <a:pPr lvl="0"/>
            <a:r>
              <a:rPr lang="nl-BE" dirty="0"/>
              <a:t>Subtitel</a:t>
            </a:r>
          </a:p>
        </p:txBody>
      </p:sp>
    </p:spTree>
    <p:extLst>
      <p:ext uri="{BB962C8B-B14F-4D97-AF65-F5344CB8AC3E}">
        <p14:creationId xmlns:p14="http://schemas.microsoft.com/office/powerpoint/2010/main" val="165351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87AD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userDrawn="1"/>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ounded Rectangle 11"/>
          <p:cNvSpPr/>
          <p:nvPr userDrawn="1"/>
        </p:nvSpPr>
        <p:spPr>
          <a:xfrm>
            <a:off x="3797300" y="6275878"/>
            <a:ext cx="1555748" cy="512271"/>
          </a:xfrm>
          <a:prstGeom prst="roundRect">
            <a:avLst>
              <a:gd name="adj" fmla="val 22865"/>
            </a:avLst>
          </a:prstGeom>
          <a:solidFill>
            <a:srgbClr val="87AD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KG_logo_NEG.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947507" y="6366221"/>
            <a:ext cx="1259493" cy="350928"/>
          </a:xfrm>
          <a:prstGeom prst="rect">
            <a:avLst/>
          </a:prstGeom>
        </p:spPr>
      </p:pic>
      <p:sp>
        <p:nvSpPr>
          <p:cNvPr id="9" name="Text Placeholder 8"/>
          <p:cNvSpPr>
            <a:spLocks noGrp="1"/>
          </p:cNvSpPr>
          <p:nvPr>
            <p:ph type="body" sz="quarter" idx="10" hasCustomPrompt="1"/>
          </p:nvPr>
        </p:nvSpPr>
        <p:spPr>
          <a:xfrm>
            <a:off x="596900" y="457200"/>
            <a:ext cx="8153400" cy="508000"/>
          </a:xfrm>
          <a:effectLst/>
        </p:spPr>
        <p:txBody>
          <a:bodyPr anchor="t"/>
          <a:lstStyle>
            <a:lvl1pPr algn="l">
              <a:defRPr kumimoji="0" lang="nl-BE" sz="2200" b="1" i="0" u="none" strike="noStrike" kern="1200" cap="none" spc="0" normalizeH="0" baseline="0" noProof="0" dirty="0" smtClean="0">
                <a:ln>
                  <a:noFill/>
                </a:ln>
                <a:solidFill>
                  <a:srgbClr val="87AD98"/>
                </a:solidFill>
                <a:effectLst/>
                <a:uLnTx/>
                <a:uFillTx/>
                <a:latin typeface="Neo Sans Pro"/>
                <a:ea typeface="+mn-ea"/>
                <a:cs typeface="Neo Sans Pro"/>
              </a:defRPr>
            </a:lvl1pPr>
            <a:lvl2pPr>
              <a:defRPr kumimoji="0" lang="nl-BE" sz="2200" b="1" i="0" u="none" strike="noStrike" kern="1200" cap="none" spc="0" normalizeH="0" baseline="0" noProof="0" dirty="0" smtClean="0">
                <a:ln>
                  <a:noFill/>
                </a:ln>
                <a:solidFill>
                  <a:srgbClr val="87AD98"/>
                </a:solidFill>
                <a:effectLst/>
                <a:uLnTx/>
                <a:uFillTx/>
                <a:latin typeface="Neo Sans Pro"/>
                <a:ea typeface="+mn-ea"/>
                <a:cs typeface="Neo Sans Pro"/>
              </a:defRPr>
            </a:lvl2pPr>
          </a:lstStyle>
          <a:p>
            <a:pPr lvl="0"/>
            <a:r>
              <a:rPr lang="nl-BE" dirty="0"/>
              <a:t>Titel</a:t>
            </a:r>
          </a:p>
        </p:txBody>
      </p:sp>
      <p:sp>
        <p:nvSpPr>
          <p:cNvPr id="15" name="Text Placeholder 14"/>
          <p:cNvSpPr>
            <a:spLocks noGrp="1"/>
          </p:cNvSpPr>
          <p:nvPr>
            <p:ph type="body" sz="quarter" idx="11" hasCustomPrompt="1"/>
          </p:nvPr>
        </p:nvSpPr>
        <p:spPr>
          <a:xfrm>
            <a:off x="1371600" y="457200"/>
            <a:ext cx="7378700" cy="508000"/>
          </a:xfrm>
        </p:spPr>
        <p:txBody>
          <a:bodyPr>
            <a:normAutofit/>
          </a:bodyPr>
          <a:lstStyle>
            <a:lvl1pPr algn="l">
              <a:defRPr sz="2200" b="0" i="0">
                <a:solidFill>
                  <a:srgbClr val="87AD98"/>
                </a:solidFill>
                <a:effectLst/>
                <a:latin typeface="Neo Sans Pro Light"/>
                <a:cs typeface="Neo Sans Pro Light"/>
              </a:defRPr>
            </a:lvl1pPr>
            <a:lvl2pPr>
              <a:defRPr b="0" i="0">
                <a:solidFill>
                  <a:srgbClr val="6794B1"/>
                </a:solidFill>
                <a:latin typeface="Neo Sans Pro Light"/>
                <a:cs typeface="Neo Sans Pro Light"/>
              </a:defRPr>
            </a:lvl2pPr>
            <a:lvl3pPr>
              <a:defRPr b="0" i="0">
                <a:solidFill>
                  <a:srgbClr val="6794B1"/>
                </a:solidFill>
                <a:latin typeface="Neo Sans Pro Light"/>
                <a:cs typeface="Neo Sans Pro Light"/>
              </a:defRPr>
            </a:lvl3pPr>
            <a:lvl4pPr>
              <a:defRPr b="0" i="0">
                <a:solidFill>
                  <a:srgbClr val="6794B1"/>
                </a:solidFill>
                <a:latin typeface="Neo Sans Pro Light"/>
                <a:cs typeface="Neo Sans Pro Light"/>
              </a:defRPr>
            </a:lvl4pPr>
            <a:lvl5pPr>
              <a:defRPr b="0" i="0">
                <a:solidFill>
                  <a:srgbClr val="6794B1"/>
                </a:solidFill>
                <a:latin typeface="Neo Sans Pro Light"/>
                <a:cs typeface="Neo Sans Pro Light"/>
              </a:defRPr>
            </a:lvl5pPr>
          </a:lstStyle>
          <a:p>
            <a:pPr lvl="0"/>
            <a:r>
              <a:rPr lang="nl-BE" dirty="0"/>
              <a:t>Tussentitel</a:t>
            </a:r>
            <a:endParaRPr lang="en-US" dirty="0"/>
          </a:p>
        </p:txBody>
      </p:sp>
      <p:sp>
        <p:nvSpPr>
          <p:cNvPr id="19" name="Text Placeholder 18"/>
          <p:cNvSpPr>
            <a:spLocks noGrp="1"/>
          </p:cNvSpPr>
          <p:nvPr>
            <p:ph type="body" sz="quarter" idx="12" hasCustomPrompt="1"/>
          </p:nvPr>
        </p:nvSpPr>
        <p:spPr>
          <a:xfrm>
            <a:off x="1371600" y="1676400"/>
            <a:ext cx="7378700" cy="4318000"/>
          </a:xfrm>
          <a:effectLst/>
        </p:spPr>
        <p:txBody>
          <a:bodyPr>
            <a:normAutofit/>
          </a:bodyPr>
          <a:lstStyle>
            <a:lvl1pPr algn="l">
              <a:defRPr sz="2000" b="0" i="0">
                <a:solidFill>
                  <a:schemeClr val="bg1">
                    <a:lumMod val="50000"/>
                  </a:schemeClr>
                </a:solidFill>
                <a:latin typeface="Neo Sans Pro Light"/>
                <a:cs typeface="Neo Sans Pro Light"/>
              </a:defRPr>
            </a:lvl1pPr>
          </a:lstStyle>
          <a:p>
            <a:pPr lvl="0"/>
            <a:r>
              <a:rPr lang="nl-BE" dirty="0"/>
              <a:t>Bodycopy lopende tekst</a:t>
            </a:r>
          </a:p>
        </p:txBody>
      </p:sp>
    </p:spTree>
    <p:extLst>
      <p:ext uri="{BB962C8B-B14F-4D97-AF65-F5344CB8AC3E}">
        <p14:creationId xmlns:p14="http://schemas.microsoft.com/office/powerpoint/2010/main" val="270487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EBBB4D"/>
          </a:solidFill>
          <a:ln>
            <a:solidFill>
              <a:srgbClr val="EBBB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userDrawn="1"/>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ounded Rectangle 11"/>
          <p:cNvSpPr/>
          <p:nvPr userDrawn="1"/>
        </p:nvSpPr>
        <p:spPr>
          <a:xfrm>
            <a:off x="3797300" y="6275878"/>
            <a:ext cx="1555748" cy="512271"/>
          </a:xfrm>
          <a:prstGeom prst="roundRect">
            <a:avLst>
              <a:gd name="adj" fmla="val 22865"/>
            </a:avLst>
          </a:prstGeom>
          <a:solidFill>
            <a:srgbClr val="EBBB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KG_logo_NEG.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947507" y="6366221"/>
            <a:ext cx="1259493" cy="350928"/>
          </a:xfrm>
          <a:prstGeom prst="rect">
            <a:avLst/>
          </a:prstGeom>
        </p:spPr>
      </p:pic>
      <p:sp>
        <p:nvSpPr>
          <p:cNvPr id="9" name="Text Placeholder 8"/>
          <p:cNvSpPr>
            <a:spLocks noGrp="1"/>
          </p:cNvSpPr>
          <p:nvPr>
            <p:ph type="body" sz="quarter" idx="10" hasCustomPrompt="1"/>
          </p:nvPr>
        </p:nvSpPr>
        <p:spPr>
          <a:xfrm>
            <a:off x="596900" y="457200"/>
            <a:ext cx="8153400" cy="508000"/>
          </a:xfrm>
          <a:effectLst/>
        </p:spPr>
        <p:txBody>
          <a:bodyPr anchor="t"/>
          <a:lstStyle>
            <a:lvl1pPr algn="l">
              <a:defRPr kumimoji="0" lang="nl-BE" sz="2200" b="1" i="0" u="none" strike="noStrike" kern="1200" cap="none" spc="0" normalizeH="0" baseline="0" noProof="0" dirty="0" smtClean="0">
                <a:ln>
                  <a:noFill/>
                </a:ln>
                <a:solidFill>
                  <a:srgbClr val="EBBB4D"/>
                </a:solidFill>
                <a:effectLst/>
                <a:uLnTx/>
                <a:uFillTx/>
                <a:latin typeface="Neo Sans Pro"/>
                <a:ea typeface="+mn-ea"/>
                <a:cs typeface="Neo Sans Pro"/>
              </a:defRPr>
            </a:lvl1pPr>
            <a:lvl2pPr>
              <a:defRPr kumimoji="0" lang="nl-BE" sz="2200" b="1" i="0" u="none" strike="noStrike" kern="1200" cap="none" spc="0" normalizeH="0" baseline="0" noProof="0" dirty="0" smtClean="0">
                <a:ln>
                  <a:noFill/>
                </a:ln>
                <a:solidFill>
                  <a:srgbClr val="87AD98"/>
                </a:solidFill>
                <a:effectLst/>
                <a:uLnTx/>
                <a:uFillTx/>
                <a:latin typeface="Neo Sans Pro"/>
                <a:ea typeface="+mn-ea"/>
                <a:cs typeface="Neo Sans Pro"/>
              </a:defRPr>
            </a:lvl2pPr>
          </a:lstStyle>
          <a:p>
            <a:pPr lvl="0"/>
            <a:r>
              <a:rPr lang="nl-BE" dirty="0"/>
              <a:t>Titel</a:t>
            </a:r>
          </a:p>
        </p:txBody>
      </p:sp>
      <p:sp>
        <p:nvSpPr>
          <p:cNvPr id="15" name="Text Placeholder 14"/>
          <p:cNvSpPr>
            <a:spLocks noGrp="1"/>
          </p:cNvSpPr>
          <p:nvPr>
            <p:ph type="body" sz="quarter" idx="11" hasCustomPrompt="1"/>
          </p:nvPr>
        </p:nvSpPr>
        <p:spPr>
          <a:xfrm>
            <a:off x="1371600" y="457200"/>
            <a:ext cx="7378700" cy="508000"/>
          </a:xfrm>
        </p:spPr>
        <p:txBody>
          <a:bodyPr>
            <a:normAutofit/>
          </a:bodyPr>
          <a:lstStyle>
            <a:lvl1pPr algn="l">
              <a:defRPr sz="2200" b="0" i="0">
                <a:solidFill>
                  <a:srgbClr val="EBBB4D"/>
                </a:solidFill>
                <a:effectLst/>
                <a:latin typeface="Neo Sans Pro Light"/>
                <a:cs typeface="Neo Sans Pro Light"/>
              </a:defRPr>
            </a:lvl1pPr>
            <a:lvl2pPr>
              <a:defRPr b="0" i="0">
                <a:solidFill>
                  <a:srgbClr val="6794B1"/>
                </a:solidFill>
                <a:latin typeface="Neo Sans Pro Light"/>
                <a:cs typeface="Neo Sans Pro Light"/>
              </a:defRPr>
            </a:lvl2pPr>
            <a:lvl3pPr>
              <a:defRPr b="0" i="0">
                <a:solidFill>
                  <a:srgbClr val="6794B1"/>
                </a:solidFill>
                <a:latin typeface="Neo Sans Pro Light"/>
                <a:cs typeface="Neo Sans Pro Light"/>
              </a:defRPr>
            </a:lvl3pPr>
            <a:lvl4pPr>
              <a:defRPr b="0" i="0">
                <a:solidFill>
                  <a:srgbClr val="6794B1"/>
                </a:solidFill>
                <a:latin typeface="Neo Sans Pro Light"/>
                <a:cs typeface="Neo Sans Pro Light"/>
              </a:defRPr>
            </a:lvl4pPr>
            <a:lvl5pPr>
              <a:defRPr b="0" i="0">
                <a:solidFill>
                  <a:srgbClr val="6794B1"/>
                </a:solidFill>
                <a:latin typeface="Neo Sans Pro Light"/>
                <a:cs typeface="Neo Sans Pro Light"/>
              </a:defRPr>
            </a:lvl5pPr>
          </a:lstStyle>
          <a:p>
            <a:pPr lvl="0"/>
            <a:r>
              <a:rPr lang="nl-BE" dirty="0"/>
              <a:t>Tussentitel</a:t>
            </a:r>
            <a:endParaRPr lang="en-US" dirty="0"/>
          </a:p>
        </p:txBody>
      </p:sp>
      <p:sp>
        <p:nvSpPr>
          <p:cNvPr id="19" name="Text Placeholder 18"/>
          <p:cNvSpPr>
            <a:spLocks noGrp="1"/>
          </p:cNvSpPr>
          <p:nvPr>
            <p:ph type="body" sz="quarter" idx="12" hasCustomPrompt="1"/>
          </p:nvPr>
        </p:nvSpPr>
        <p:spPr>
          <a:xfrm>
            <a:off x="596900" y="1676400"/>
            <a:ext cx="3898900" cy="4318000"/>
          </a:xfrm>
          <a:effectLst/>
        </p:spPr>
        <p:txBody>
          <a:bodyPr>
            <a:normAutofit/>
          </a:bodyPr>
          <a:lstStyle>
            <a:lvl1pPr algn="l">
              <a:defRPr sz="2000" b="0" i="0">
                <a:solidFill>
                  <a:schemeClr val="bg1">
                    <a:lumMod val="50000"/>
                  </a:schemeClr>
                </a:solidFill>
                <a:latin typeface="Neo Sans Pro Light"/>
                <a:cs typeface="Neo Sans Pro Light"/>
              </a:defRPr>
            </a:lvl1pPr>
          </a:lstStyle>
          <a:p>
            <a:pPr lvl="0"/>
            <a:r>
              <a:rPr lang="nl-BE" dirty="0"/>
              <a:t>Bodycopy lopende tekst</a:t>
            </a:r>
          </a:p>
        </p:txBody>
      </p:sp>
      <p:pic>
        <p:nvPicPr>
          <p:cNvPr id="10" name="Picture 9" descr="_TVH7585 75.jpg"/>
          <p:cNvPicPr>
            <a:picLocks noChangeAspect="1"/>
          </p:cNvPicPr>
          <p:nvPr userDrawn="1"/>
        </p:nvPicPr>
        <p:blipFill>
          <a:blip r:embed="rId4" r:link="rId5"/>
          <a:srcRect t="12526" b="28390"/>
          <a:stretch>
            <a:fillRect/>
          </a:stretch>
        </p:blipFill>
        <p:spPr>
          <a:xfrm>
            <a:off x="5105400" y="1676400"/>
            <a:ext cx="3581399" cy="31750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29199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A457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userDrawn="1"/>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ounded Rectangle 11"/>
          <p:cNvSpPr/>
          <p:nvPr userDrawn="1"/>
        </p:nvSpPr>
        <p:spPr>
          <a:xfrm>
            <a:off x="3797300" y="6275878"/>
            <a:ext cx="1555748" cy="512271"/>
          </a:xfrm>
          <a:prstGeom prst="roundRect">
            <a:avLst>
              <a:gd name="adj" fmla="val 22865"/>
            </a:avLst>
          </a:prstGeom>
          <a:solidFill>
            <a:srgbClr val="A457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KG_logo_NEG.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947507" y="6366221"/>
            <a:ext cx="1259493" cy="350928"/>
          </a:xfrm>
          <a:prstGeom prst="rect">
            <a:avLst/>
          </a:prstGeom>
        </p:spPr>
      </p:pic>
    </p:spTree>
    <p:extLst>
      <p:ext uri="{BB962C8B-B14F-4D97-AF65-F5344CB8AC3E}">
        <p14:creationId xmlns:p14="http://schemas.microsoft.com/office/powerpoint/2010/main" val="764269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Picture 6" descr="KG_logo_NEG.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651250" y="5895181"/>
            <a:ext cx="1854200" cy="516629"/>
          </a:xfrm>
          <a:prstGeom prst="rect">
            <a:avLst/>
          </a:prstGeom>
          <a:effectLst>
            <a:outerShdw blurRad="127000" dist="38100" dir="2700000">
              <a:srgbClr val="000000">
                <a:alpha val="24000"/>
              </a:srgbClr>
            </a:outerShdw>
          </a:effectLst>
        </p:spPr>
      </p:pic>
      <p:sp>
        <p:nvSpPr>
          <p:cNvPr id="12" name="Title 11"/>
          <p:cNvSpPr>
            <a:spLocks noGrp="1"/>
          </p:cNvSpPr>
          <p:nvPr>
            <p:ph type="title"/>
          </p:nvPr>
        </p:nvSpPr>
        <p:spPr/>
        <p:txBody>
          <a:bodyPr/>
          <a:lstStyle/>
          <a:p>
            <a:r>
              <a:rPr lang="nl-NL"/>
              <a:t>Klik om de stijl te bewerken</a:t>
            </a:r>
            <a:endParaRPr lang="en-US"/>
          </a:p>
        </p:txBody>
      </p:sp>
      <p:sp>
        <p:nvSpPr>
          <p:cNvPr id="11" name="Tijdelijke aanduiding voor tekst 4"/>
          <p:cNvSpPr>
            <a:spLocks noGrp="1"/>
          </p:cNvSpPr>
          <p:nvPr>
            <p:ph type="body" sz="quarter" idx="10" hasCustomPrompt="1"/>
          </p:nvPr>
        </p:nvSpPr>
        <p:spPr>
          <a:xfrm>
            <a:off x="412115" y="5047961"/>
            <a:ext cx="8328025" cy="621320"/>
          </a:xfrm>
        </p:spPr>
        <p:txBody>
          <a:bodyPr>
            <a:noAutofit/>
          </a:bodyPr>
          <a:lstStyle>
            <a:lvl1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noAutofit/>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15/01/2020</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extLst>
      <p:ext uri="{BB962C8B-B14F-4D97-AF65-F5344CB8AC3E}">
        <p14:creationId xmlns:p14="http://schemas.microsoft.com/office/powerpoint/2010/main" val="406224049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baseline="0"/>
            </a:lvl1pPr>
            <a:lvl2pPr>
              <a:defRPr sz="1800" baseline="0"/>
            </a:lvl2pPr>
            <a:lvl3pPr>
              <a:defRPr baseline="0"/>
            </a:lvl3pPr>
            <a:lvl4pPr>
              <a:defRPr baseline="0"/>
            </a:lvl4pPr>
            <a:lvl5pPr>
              <a:defRPr baseline="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15/01/2020</a:t>
            </a:fld>
            <a:endParaRPr lang="nl-BE"/>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‹nr.›</a:t>
            </a:fld>
            <a:endParaRPr lang="nl-BE"/>
          </a:p>
        </p:txBody>
      </p:sp>
      <p:sp>
        <p:nvSpPr>
          <p:cNvPr id="7"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Tree>
    <p:extLst>
      <p:ext uri="{BB962C8B-B14F-4D97-AF65-F5344CB8AC3E}">
        <p14:creationId xmlns:p14="http://schemas.microsoft.com/office/powerpoint/2010/main" val="18718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6F2252C-EADD-4A2C-87FD-8AA50D75C083}"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94246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15/01/2020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Tree>
    <p:extLst>
      <p:ext uri="{BB962C8B-B14F-4D97-AF65-F5344CB8AC3E}">
        <p14:creationId xmlns:p14="http://schemas.microsoft.com/office/powerpoint/2010/main" val="3746703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tx2"/>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tx2"/>
                </a:solidFill>
                <a:effectLst/>
                <a:uLnTx/>
                <a:uFillTx/>
                <a:latin typeface="+mj-lt"/>
                <a:ea typeface="+mn-ea"/>
                <a:cs typeface="Neo Sans Pro Light"/>
              </a:defRPr>
            </a:lvl1pPr>
          </a:lstStyle>
          <a:p>
            <a:pPr lvl="0"/>
            <a:r>
              <a:rPr lang="nl-BE" dirty="0"/>
              <a:t>Subtitel</a:t>
            </a:r>
          </a:p>
        </p:txBody>
      </p:sp>
    </p:spTree>
    <p:extLst>
      <p:ext uri="{BB962C8B-B14F-4D97-AF65-F5344CB8AC3E}">
        <p14:creationId xmlns:p14="http://schemas.microsoft.com/office/powerpoint/2010/main" val="2335265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15/01/2020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865584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77869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15/01/2020</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‹nr.›</a:t>
            </a:fld>
            <a:endParaRPr lang="nl-BE"/>
          </a:p>
        </p:txBody>
      </p:sp>
      <p:sp>
        <p:nvSpPr>
          <p:cNvPr id="10"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Tree>
    <p:extLst>
      <p:ext uri="{BB962C8B-B14F-4D97-AF65-F5344CB8AC3E}">
        <p14:creationId xmlns:p14="http://schemas.microsoft.com/office/powerpoint/2010/main" val="2870011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15/01/2020</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‹nr.›</a:t>
            </a:fld>
            <a:endParaRPr lang="nl-BE"/>
          </a:p>
        </p:txBody>
      </p:sp>
      <p:sp>
        <p:nvSpPr>
          <p:cNvPr id="6"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Tree>
    <p:extLst>
      <p:ext uri="{BB962C8B-B14F-4D97-AF65-F5344CB8AC3E}">
        <p14:creationId xmlns:p14="http://schemas.microsoft.com/office/powerpoint/2010/main" val="490185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15/01/2020</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3417439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15/01/2020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Tree>
    <p:extLst>
      <p:ext uri="{BB962C8B-B14F-4D97-AF65-F5344CB8AC3E}">
        <p14:creationId xmlns:p14="http://schemas.microsoft.com/office/powerpoint/2010/main" val="3989417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de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15/01/2020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193305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99DDBF0-F123-49CA-9C6E-E5034844AB0F}"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2773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609600" y="1828800"/>
            <a:ext cx="3838575"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00575" y="1828800"/>
            <a:ext cx="3840163"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282007E-D6E5-4CF6-ABC3-12637AEC5C50}"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5224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3AE211B-189D-42BB-BDA5-764B14D4A491}"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3056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48E71BF-7AD8-4D6F-902D-2729ABCBDF59}"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5135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5DEFF79-8EA9-4313-BDD3-0A7940431556}"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2850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A51B34D-BE53-4805-B422-C2570F2C0B11}"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817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EACF4B6-53A8-4297-888B-1D35706CCEE0}"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7195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G:\Helpdesken\Algemeen\Configuratie\Sjablonen\SJ_K_&amp;_G.In ontwikkeling\Dina\Nieuwe stijl\PPT\Achtergronden KG_V5\definitief dia.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83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Klik om het opmaakprofiel van de modeltitel te bewerken</a:t>
            </a:r>
          </a:p>
        </p:txBody>
      </p:sp>
      <p:sp>
        <p:nvSpPr>
          <p:cNvPr id="1028" name="Rectangle 3"/>
          <p:cNvSpPr>
            <a:spLocks noGrp="1" noChangeArrowheads="1"/>
          </p:cNvSpPr>
          <p:nvPr>
            <p:ph type="body" idx="1"/>
          </p:nvPr>
        </p:nvSpPr>
        <p:spPr bwMode="auto">
          <a:xfrm>
            <a:off x="609600" y="1828800"/>
            <a:ext cx="78311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opmaakprofielen van de modeltekst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2" name="Rectangle 4"/>
          <p:cNvSpPr>
            <a:spLocks noGrp="1" noChangeArrowheads="1"/>
          </p:cNvSpPr>
          <p:nvPr>
            <p:ph type="dt" sz="half" idx="2"/>
          </p:nvPr>
        </p:nvSpPr>
        <p:spPr bwMode="auto">
          <a:xfrm>
            <a:off x="533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smtClean="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36C694A-E901-4ADA-A3CF-179B3F454A96}" type="slidenum">
              <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en-US" altLang="nl-NL" sz="1400" b="1" i="0" u="none" strike="noStrike" kern="1200" cap="none" spc="0" normalizeH="0" baseline="0" noProof="0">
              <a:ln>
                <a:noFill/>
              </a:ln>
              <a:solidFill>
                <a:srgbClr val="0067B1"/>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288405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879" r:id="rId13"/>
    <p:sldLayoutId id="2147483880" r:id="rId14"/>
    <p:sldLayoutId id="2147483881" r:id="rId15"/>
    <p:sldLayoutId id="2147483882" r:id="rId16"/>
    <p:sldLayoutId id="2147483649" r:id="rId17"/>
  </p:sldLayoutIdLst>
  <p:txStyles>
    <p:titleStyle>
      <a:lvl1pPr algn="ctr" rtl="0" eaLnBrk="0" fontAlgn="base" hangingPunct="0">
        <a:spcBef>
          <a:spcPct val="0"/>
        </a:spcBef>
        <a:spcAft>
          <a:spcPct val="0"/>
        </a:spcAft>
        <a:defRPr sz="3600" b="1">
          <a:solidFill>
            <a:srgbClr val="0067B1"/>
          </a:solidFill>
          <a:latin typeface="+mj-lt"/>
          <a:ea typeface="+mj-ea"/>
          <a:cs typeface="+mj-cs"/>
        </a:defRPr>
      </a:lvl1pPr>
      <a:lvl2pPr algn="ctr" rtl="0" eaLnBrk="0" fontAlgn="base" hangingPunct="0">
        <a:spcBef>
          <a:spcPct val="0"/>
        </a:spcBef>
        <a:spcAft>
          <a:spcPct val="0"/>
        </a:spcAft>
        <a:defRPr sz="3600" b="1">
          <a:solidFill>
            <a:srgbClr val="0067B1"/>
          </a:solidFill>
          <a:latin typeface="Verdana" pitchFamily="34" charset="0"/>
        </a:defRPr>
      </a:lvl2pPr>
      <a:lvl3pPr algn="ctr" rtl="0" eaLnBrk="0" fontAlgn="base" hangingPunct="0">
        <a:spcBef>
          <a:spcPct val="0"/>
        </a:spcBef>
        <a:spcAft>
          <a:spcPct val="0"/>
        </a:spcAft>
        <a:defRPr sz="3600" b="1">
          <a:solidFill>
            <a:srgbClr val="0067B1"/>
          </a:solidFill>
          <a:latin typeface="Verdana" pitchFamily="34" charset="0"/>
        </a:defRPr>
      </a:lvl3pPr>
      <a:lvl4pPr algn="ctr" rtl="0" eaLnBrk="0" fontAlgn="base" hangingPunct="0">
        <a:spcBef>
          <a:spcPct val="0"/>
        </a:spcBef>
        <a:spcAft>
          <a:spcPct val="0"/>
        </a:spcAft>
        <a:defRPr sz="3600" b="1">
          <a:solidFill>
            <a:srgbClr val="0067B1"/>
          </a:solidFill>
          <a:latin typeface="Verdana" pitchFamily="34" charset="0"/>
        </a:defRPr>
      </a:lvl4pPr>
      <a:lvl5pPr algn="ctr" rtl="0" eaLnBrk="0" fontAlgn="base" hangingPunct="0">
        <a:spcBef>
          <a:spcPct val="0"/>
        </a:spcBef>
        <a:spcAft>
          <a:spcPct val="0"/>
        </a:spcAft>
        <a:defRPr sz="3600" b="1">
          <a:solidFill>
            <a:srgbClr val="0067B1"/>
          </a:solidFill>
          <a:latin typeface="Verdana" pitchFamily="34" charset="0"/>
        </a:defRPr>
      </a:lvl5pPr>
      <a:lvl6pPr marL="457200" algn="ctr" rtl="0" eaLnBrk="1" fontAlgn="base" hangingPunct="1">
        <a:spcBef>
          <a:spcPct val="0"/>
        </a:spcBef>
        <a:spcAft>
          <a:spcPct val="0"/>
        </a:spcAft>
        <a:defRPr sz="3600" b="1">
          <a:solidFill>
            <a:srgbClr val="0067B1"/>
          </a:solidFill>
          <a:latin typeface="Verdana" pitchFamily="34" charset="0"/>
        </a:defRPr>
      </a:lvl6pPr>
      <a:lvl7pPr marL="914400" algn="ctr" rtl="0" eaLnBrk="1" fontAlgn="base" hangingPunct="1">
        <a:spcBef>
          <a:spcPct val="0"/>
        </a:spcBef>
        <a:spcAft>
          <a:spcPct val="0"/>
        </a:spcAft>
        <a:defRPr sz="3600" b="1">
          <a:solidFill>
            <a:srgbClr val="0067B1"/>
          </a:solidFill>
          <a:latin typeface="Verdana" pitchFamily="34" charset="0"/>
        </a:defRPr>
      </a:lvl7pPr>
      <a:lvl8pPr marL="1371600" algn="ctr" rtl="0" eaLnBrk="1" fontAlgn="base" hangingPunct="1">
        <a:spcBef>
          <a:spcPct val="0"/>
        </a:spcBef>
        <a:spcAft>
          <a:spcPct val="0"/>
        </a:spcAft>
        <a:defRPr sz="3600" b="1">
          <a:solidFill>
            <a:srgbClr val="0067B1"/>
          </a:solidFill>
          <a:latin typeface="Verdana" pitchFamily="34" charset="0"/>
        </a:defRPr>
      </a:lvl8pPr>
      <a:lvl9pPr marL="1828800" algn="ctr" rtl="0" eaLnBrk="1" fontAlgn="base" hangingPunct="1">
        <a:spcBef>
          <a:spcPct val="0"/>
        </a:spcBef>
        <a:spcAft>
          <a:spcPct val="0"/>
        </a:spcAft>
        <a:defRPr sz="3600" b="1">
          <a:solidFill>
            <a:srgbClr val="0067B1"/>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rgbClr val="0067B1"/>
          </a:solidFill>
          <a:latin typeface="+mn-lt"/>
          <a:ea typeface="+mn-ea"/>
          <a:cs typeface="+mn-cs"/>
        </a:defRPr>
      </a:lvl1pPr>
      <a:lvl2pPr marL="742950" indent="-285750" algn="l" rtl="0" eaLnBrk="0" fontAlgn="base" hangingPunct="0">
        <a:spcBef>
          <a:spcPct val="20000"/>
        </a:spcBef>
        <a:spcAft>
          <a:spcPct val="0"/>
        </a:spcAft>
        <a:buChar char="–"/>
        <a:defRPr sz="2000">
          <a:solidFill>
            <a:srgbClr val="0067B1"/>
          </a:solidFill>
          <a:latin typeface="+mn-lt"/>
        </a:defRPr>
      </a:lvl2pPr>
      <a:lvl3pPr marL="1143000" indent="-228600" algn="l" rtl="0" eaLnBrk="0" fontAlgn="base" hangingPunct="0">
        <a:spcBef>
          <a:spcPct val="20000"/>
        </a:spcBef>
        <a:spcAft>
          <a:spcPct val="0"/>
        </a:spcAft>
        <a:buChar char="•"/>
        <a:defRPr sz="1600">
          <a:solidFill>
            <a:srgbClr val="0067B1"/>
          </a:solidFill>
          <a:latin typeface="+mn-lt"/>
        </a:defRPr>
      </a:lvl3pPr>
      <a:lvl4pPr marL="1600200" indent="-228600" algn="l" rtl="0" eaLnBrk="0" fontAlgn="base" hangingPunct="0">
        <a:spcBef>
          <a:spcPct val="20000"/>
        </a:spcBef>
        <a:spcAft>
          <a:spcPct val="0"/>
        </a:spcAft>
        <a:buChar char="–"/>
        <a:defRPr sz="1400">
          <a:solidFill>
            <a:srgbClr val="0067B1"/>
          </a:solidFill>
          <a:latin typeface="+mn-lt"/>
        </a:defRPr>
      </a:lvl4pPr>
      <a:lvl5pPr marL="2057400" indent="-228600" algn="l" rtl="0" eaLnBrk="0" fontAlgn="base" hangingPunct="0">
        <a:spcBef>
          <a:spcPct val="20000"/>
        </a:spcBef>
        <a:spcAft>
          <a:spcPct val="0"/>
        </a:spcAft>
        <a:buChar char="»"/>
        <a:defRPr sz="1200">
          <a:solidFill>
            <a:srgbClr val="0067B1"/>
          </a:solidFill>
          <a:latin typeface="+mn-lt"/>
        </a:defRPr>
      </a:lvl5pPr>
      <a:lvl6pPr marL="2514600" indent="-228600" algn="l" rtl="0" eaLnBrk="1" fontAlgn="base" hangingPunct="1">
        <a:spcBef>
          <a:spcPct val="20000"/>
        </a:spcBef>
        <a:spcAft>
          <a:spcPct val="0"/>
        </a:spcAft>
        <a:buChar char="»"/>
        <a:defRPr sz="1200">
          <a:solidFill>
            <a:srgbClr val="0067B1"/>
          </a:solidFill>
          <a:latin typeface="+mn-lt"/>
        </a:defRPr>
      </a:lvl6pPr>
      <a:lvl7pPr marL="2971800" indent="-228600" algn="l" rtl="0" eaLnBrk="1" fontAlgn="base" hangingPunct="1">
        <a:spcBef>
          <a:spcPct val="20000"/>
        </a:spcBef>
        <a:spcAft>
          <a:spcPct val="0"/>
        </a:spcAft>
        <a:buChar char="»"/>
        <a:defRPr sz="1200">
          <a:solidFill>
            <a:srgbClr val="0067B1"/>
          </a:solidFill>
          <a:latin typeface="+mn-lt"/>
        </a:defRPr>
      </a:lvl7pPr>
      <a:lvl8pPr marL="3429000" indent="-228600" algn="l" rtl="0" eaLnBrk="1" fontAlgn="base" hangingPunct="1">
        <a:spcBef>
          <a:spcPct val="20000"/>
        </a:spcBef>
        <a:spcAft>
          <a:spcPct val="0"/>
        </a:spcAft>
        <a:buChar char="»"/>
        <a:defRPr sz="1200">
          <a:solidFill>
            <a:srgbClr val="0067B1"/>
          </a:solidFill>
          <a:latin typeface="+mn-lt"/>
        </a:defRPr>
      </a:lvl8pPr>
      <a:lvl9pPr marL="3886200" indent="-228600" algn="l" rtl="0" eaLnBrk="1" fontAlgn="base" hangingPunct="1">
        <a:spcBef>
          <a:spcPct val="20000"/>
        </a:spcBef>
        <a:spcAft>
          <a:spcPct val="0"/>
        </a:spcAft>
        <a:buChar char="»"/>
        <a:defRPr sz="1200">
          <a:solidFill>
            <a:srgbClr val="0067B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5"/>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15/01/2020</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‹nr.›</a:t>
            </a:fld>
            <a:endParaRPr lang="nl-BE"/>
          </a:p>
        </p:txBody>
      </p:sp>
      <p:grpSp>
        <p:nvGrpSpPr>
          <p:cNvPr id="10" name="Groep 9"/>
          <p:cNvGrpSpPr/>
          <p:nvPr/>
        </p:nvGrpSpPr>
        <p:grpSpPr>
          <a:xfrm>
            <a:off x="3797300" y="6275878"/>
            <a:ext cx="1555748" cy="512271"/>
            <a:chOff x="3797300" y="6275878"/>
            <a:chExt cx="1555748" cy="512271"/>
          </a:xfrm>
        </p:grpSpPr>
        <p:sp>
          <p:nvSpPr>
            <p:cNvPr id="8" name="Rounded Rectangle 11"/>
            <p:cNvSpPr/>
            <p:nvPr userDrawn="1"/>
          </p:nvSpPr>
          <p:spPr>
            <a:xfrm>
              <a:off x="3797300" y="6275878"/>
              <a:ext cx="1555748" cy="512271"/>
            </a:xfrm>
            <a:prstGeom prst="roundRect">
              <a:avLst>
                <a:gd name="adj" fmla="val 2286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12" cstate="print"/>
            <a:stretch>
              <a:fillRect/>
            </a:stretch>
          </p:blipFill>
          <p:spPr>
            <a:xfrm>
              <a:off x="3947507" y="6366221"/>
              <a:ext cx="1259493" cy="350928"/>
            </a:xfrm>
            <a:prstGeom prst="rect">
              <a:avLst/>
            </a:prstGeom>
          </p:spPr>
        </p:pic>
      </p:grpSp>
      <p:sp>
        <p:nvSpPr>
          <p:cNvPr id="14"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extLst>
      <p:ext uri="{BB962C8B-B14F-4D97-AF65-F5344CB8AC3E}">
        <p14:creationId xmlns:p14="http://schemas.microsoft.com/office/powerpoint/2010/main" val="317372840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Lst>
  <p:txStyles>
    <p:titleStyle>
      <a:lvl1pPr algn="l" defTabSz="914400" rtl="0" eaLnBrk="1" latinLnBrk="0" hangingPunct="1">
        <a:spcBef>
          <a:spcPct val="0"/>
        </a:spcBef>
        <a:buNone/>
        <a:defRPr sz="2200" b="1" kern="1200" baseline="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kindengezin.be/ontwikkeling/zindelijkheid/"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kindengezin.be/img/BoekjeZindelijkheid7-3-201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936" y="2925472"/>
            <a:ext cx="3544128" cy="2734041"/>
          </a:xfrm>
          <a:prstGeom prst="rect">
            <a:avLst/>
          </a:prstGeom>
        </p:spPr>
      </p:pic>
      <p:sp>
        <p:nvSpPr>
          <p:cNvPr id="2" name="Tijdelijke aanduiding voor tekst 1"/>
          <p:cNvSpPr>
            <a:spLocks noGrp="1"/>
          </p:cNvSpPr>
          <p:nvPr>
            <p:ph type="body" sz="quarter" idx="10"/>
          </p:nvPr>
        </p:nvSpPr>
        <p:spPr>
          <a:xfrm>
            <a:off x="925552" y="679810"/>
            <a:ext cx="6700543" cy="809624"/>
          </a:xfrm>
        </p:spPr>
        <p:txBody>
          <a:bodyPr/>
          <a:lstStyle/>
          <a:p>
            <a:pPr marL="0" indent="0" algn="ctr">
              <a:buNone/>
            </a:pPr>
            <a:r>
              <a:rPr lang="nl-BE" sz="7200">
                <a:solidFill>
                  <a:schemeClr val="bg1"/>
                </a:solidFill>
              </a:rPr>
              <a:t> </a:t>
            </a:r>
            <a:r>
              <a:rPr lang="nl-BE" sz="8000"/>
              <a:t>Zindelijkheid</a:t>
            </a:r>
            <a:endParaRPr lang="nl-BE" sz="3600"/>
          </a:p>
          <a:p>
            <a:pPr marL="0" indent="0" algn="ctr">
              <a:buNone/>
            </a:pPr>
            <a:r>
              <a:rPr lang="nl-BE" sz="2400" b="0" dirty="0">
                <a:solidFill>
                  <a:schemeClr val="accent1">
                    <a:lumMod val="25000"/>
                  </a:schemeClr>
                </a:solidFill>
              </a:rPr>
              <a:t>Kunnen ophouden van urine en stoelgang en naar het toilet gaan op de gepaste tijd en plaats.</a:t>
            </a:r>
          </a:p>
          <a:p>
            <a:endParaRPr lang="nl-NL" sz="8800" dirty="0">
              <a:solidFill>
                <a:schemeClr val="bg1"/>
              </a:solidFill>
            </a:endParaRPr>
          </a:p>
        </p:txBody>
      </p:sp>
      <p:pic>
        <p:nvPicPr>
          <p:cNvPr id="6" name="Afbeelding 5">
            <a:extLst>
              <a:ext uri="{FF2B5EF4-FFF2-40B4-BE49-F238E27FC236}">
                <a16:creationId xmlns:a16="http://schemas.microsoft.com/office/drawing/2014/main" id="{BF894334-D070-4706-8105-DCA0704621AA}"/>
              </a:ext>
            </a:extLst>
          </p:cNvPr>
          <p:cNvPicPr>
            <a:picLocks noChangeAspect="1"/>
          </p:cNvPicPr>
          <p:nvPr/>
        </p:nvPicPr>
        <p:blipFill>
          <a:blip r:embed="rId4"/>
          <a:stretch>
            <a:fillRect/>
          </a:stretch>
        </p:blipFill>
        <p:spPr>
          <a:xfrm>
            <a:off x="4462262" y="3389372"/>
            <a:ext cx="219475" cy="79255"/>
          </a:xfrm>
          <a:prstGeom prst="rect">
            <a:avLst/>
          </a:prstGeom>
        </p:spPr>
      </p:pic>
    </p:spTree>
    <p:extLst>
      <p:ext uri="{BB962C8B-B14F-4D97-AF65-F5344CB8AC3E}">
        <p14:creationId xmlns:p14="http://schemas.microsoft.com/office/powerpoint/2010/main" val="21365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1A5ED03-C3E7-40F9-B9E2-861644F689E1}"/>
              </a:ext>
            </a:extLst>
          </p:cNvPr>
          <p:cNvPicPr>
            <a:picLocks noChangeAspect="1"/>
          </p:cNvPicPr>
          <p:nvPr/>
        </p:nvPicPr>
        <p:blipFill>
          <a:blip r:embed="rId2"/>
          <a:stretch>
            <a:fillRect/>
          </a:stretch>
        </p:blipFill>
        <p:spPr>
          <a:xfrm>
            <a:off x="5541613" y="2844956"/>
            <a:ext cx="2575434" cy="2660572"/>
          </a:xfrm>
          <a:prstGeom prst="rect">
            <a:avLst/>
          </a:prstGeom>
        </p:spPr>
      </p:pic>
      <p:sp>
        <p:nvSpPr>
          <p:cNvPr id="2" name="Tijdelijke aanduiding voor tekst 1"/>
          <p:cNvSpPr>
            <a:spLocks noGrp="1"/>
          </p:cNvSpPr>
          <p:nvPr>
            <p:ph type="body" sz="quarter" idx="10"/>
          </p:nvPr>
        </p:nvSpPr>
        <p:spPr>
          <a:xfrm>
            <a:off x="204537" y="625000"/>
            <a:ext cx="8646437" cy="809624"/>
          </a:xfrm>
        </p:spPr>
        <p:txBody>
          <a:bodyPr/>
          <a:lstStyle/>
          <a:p>
            <a:pPr marL="0" indent="0" algn="ctr">
              <a:buNone/>
            </a:pPr>
            <a:r>
              <a:rPr lang="nl-BE" sz="3600" dirty="0"/>
              <a:t>Zindelijkheid tijdig en positief ondersteunen</a:t>
            </a:r>
            <a:r>
              <a:rPr lang="nl-BE" dirty="0"/>
              <a:t>!</a:t>
            </a:r>
          </a:p>
          <a:p>
            <a:pPr lvl="1">
              <a:buFont typeface="Arial" panose="020B0604020202020204" pitchFamily="34" charset="0"/>
              <a:buChar char="•"/>
            </a:pPr>
            <a:endParaRPr lang="nl-BE" sz="2400" dirty="0">
              <a:solidFill>
                <a:schemeClr val="accent1">
                  <a:lumMod val="25000"/>
                </a:schemeClr>
              </a:solidFill>
            </a:endParaRPr>
          </a:p>
          <a:p>
            <a:pPr marL="0" indent="0" algn="ctr">
              <a:buNone/>
            </a:pPr>
            <a:endParaRPr lang="nl-NL" dirty="0"/>
          </a:p>
        </p:txBody>
      </p:sp>
      <p:sp>
        <p:nvSpPr>
          <p:cNvPr id="6" name="Tekstvak 5">
            <a:extLst>
              <a:ext uri="{FF2B5EF4-FFF2-40B4-BE49-F238E27FC236}">
                <a16:creationId xmlns:a16="http://schemas.microsoft.com/office/drawing/2014/main" id="{30F74AC4-703D-425F-96B8-5E29D1C30074}"/>
              </a:ext>
            </a:extLst>
          </p:cNvPr>
          <p:cNvSpPr txBox="1"/>
          <p:nvPr/>
        </p:nvSpPr>
        <p:spPr>
          <a:xfrm>
            <a:off x="649706" y="2005678"/>
            <a:ext cx="4740441" cy="4124206"/>
          </a:xfrm>
          <a:prstGeom prst="rect">
            <a:avLst/>
          </a:prstGeom>
          <a:noFill/>
        </p:spPr>
        <p:txBody>
          <a:bodyPr wrap="square" rtlCol="0">
            <a:spAutoFit/>
          </a:bodyPr>
          <a:lstStyle/>
          <a:p>
            <a:endParaRPr lang="nl-BE" dirty="0"/>
          </a:p>
          <a:p>
            <a:pPr marL="800100" lvl="1" indent="-342900">
              <a:buFont typeface="Arial" panose="020B0604020202020204" pitchFamily="34" charset="0"/>
              <a:buChar char="•"/>
            </a:pPr>
            <a:r>
              <a:rPr lang="nl-BE" sz="2000" dirty="0">
                <a:solidFill>
                  <a:schemeClr val="accent1">
                    <a:lumMod val="25000"/>
                  </a:schemeClr>
                </a:solidFill>
              </a:rPr>
              <a:t>Elk kind wordt zindelijk op zijn</a:t>
            </a:r>
            <a:r>
              <a:rPr lang="nl-BE" sz="2000" i="1" dirty="0">
                <a:solidFill>
                  <a:schemeClr val="accent1">
                    <a:lumMod val="25000"/>
                  </a:schemeClr>
                </a:solidFill>
              </a:rPr>
              <a:t> eigen tempo</a:t>
            </a:r>
            <a:r>
              <a:rPr lang="nl-BE" sz="2000" dirty="0">
                <a:solidFill>
                  <a:schemeClr val="accent1">
                    <a:lumMod val="25000"/>
                  </a:schemeClr>
                </a:solidFill>
              </a:rPr>
              <a:t>.</a:t>
            </a:r>
            <a:br>
              <a:rPr lang="nl-BE" sz="2000" dirty="0">
                <a:solidFill>
                  <a:schemeClr val="accent1">
                    <a:lumMod val="25000"/>
                  </a:schemeClr>
                </a:solidFill>
              </a:rPr>
            </a:br>
            <a:endParaRPr lang="nl-BE" sz="2000" dirty="0">
              <a:solidFill>
                <a:schemeClr val="accent1">
                  <a:lumMod val="25000"/>
                </a:schemeClr>
              </a:solidFill>
            </a:endParaRPr>
          </a:p>
          <a:p>
            <a:pPr marL="800100" lvl="1" indent="-342900">
              <a:buFont typeface="Arial" panose="020B0604020202020204" pitchFamily="34" charset="0"/>
              <a:buChar char="•"/>
            </a:pPr>
            <a:r>
              <a:rPr lang="nl-BE" sz="2000" dirty="0">
                <a:solidFill>
                  <a:schemeClr val="accent1">
                    <a:lumMod val="25000"/>
                  </a:schemeClr>
                </a:solidFill>
              </a:rPr>
              <a:t>Geef het kind tijd om te leren en te </a:t>
            </a:r>
            <a:r>
              <a:rPr lang="nl-BE" sz="2000" i="1" dirty="0">
                <a:solidFill>
                  <a:schemeClr val="accent1">
                    <a:lumMod val="25000"/>
                  </a:schemeClr>
                </a:solidFill>
              </a:rPr>
              <a:t>oefenen</a:t>
            </a:r>
            <a:r>
              <a:rPr lang="nl-BE" sz="2000" dirty="0">
                <a:solidFill>
                  <a:schemeClr val="accent1">
                    <a:lumMod val="25000"/>
                  </a:schemeClr>
                </a:solidFill>
              </a:rPr>
              <a:t>, ongelukjeshoren erbij.</a:t>
            </a:r>
            <a:br>
              <a:rPr lang="nl-BE" sz="2000" dirty="0">
                <a:solidFill>
                  <a:schemeClr val="accent1">
                    <a:lumMod val="25000"/>
                  </a:schemeClr>
                </a:solidFill>
              </a:rPr>
            </a:br>
            <a:endParaRPr lang="nl-BE" sz="2000" dirty="0">
              <a:solidFill>
                <a:schemeClr val="accent1">
                  <a:lumMod val="25000"/>
                </a:schemeClr>
              </a:solidFill>
            </a:endParaRPr>
          </a:p>
          <a:p>
            <a:pPr marL="800100" lvl="1" indent="-342900">
              <a:buFont typeface="Arial" panose="020B0604020202020204" pitchFamily="34" charset="0"/>
              <a:buChar char="•"/>
            </a:pPr>
            <a:r>
              <a:rPr lang="nl-BE" sz="2000" dirty="0">
                <a:solidFill>
                  <a:schemeClr val="accent1">
                    <a:lumMod val="25000"/>
                  </a:schemeClr>
                </a:solidFill>
              </a:rPr>
              <a:t>Zindelijk worden, daar werk je </a:t>
            </a:r>
            <a:r>
              <a:rPr lang="nl-BE" sz="2000" i="1" dirty="0">
                <a:solidFill>
                  <a:schemeClr val="accent1">
                    <a:lumMod val="25000"/>
                  </a:schemeClr>
                </a:solidFill>
              </a:rPr>
              <a:t>samen</a:t>
            </a:r>
            <a:r>
              <a:rPr lang="nl-BE" sz="2000" dirty="0">
                <a:solidFill>
                  <a:schemeClr val="accent1">
                    <a:lumMod val="25000"/>
                  </a:schemeClr>
                </a:solidFill>
              </a:rPr>
              <a:t> aan (ouders, opvang, grootouders, kinderopvang, kleuterschool,….)</a:t>
            </a:r>
          </a:p>
        </p:txBody>
      </p:sp>
    </p:spTree>
    <p:extLst>
      <p:ext uri="{BB962C8B-B14F-4D97-AF65-F5344CB8AC3E}">
        <p14:creationId xmlns:p14="http://schemas.microsoft.com/office/powerpoint/2010/main" val="274373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7F59DD4-A34D-4EAC-93A3-D24B73B4423A}"/>
              </a:ext>
            </a:extLst>
          </p:cNvPr>
          <p:cNvSpPr>
            <a:spLocks noGrp="1"/>
          </p:cNvSpPr>
          <p:nvPr>
            <p:ph type="body" sz="quarter" idx="10"/>
          </p:nvPr>
        </p:nvSpPr>
        <p:spPr>
          <a:xfrm>
            <a:off x="358775" y="440324"/>
            <a:ext cx="8785225" cy="809624"/>
          </a:xfrm>
        </p:spPr>
        <p:txBody>
          <a:bodyPr/>
          <a:lstStyle/>
          <a:p>
            <a:pPr marL="0" indent="0">
              <a:buNone/>
            </a:pPr>
            <a:r>
              <a:rPr lang="nl-BE" dirty="0"/>
              <a:t>Wanneer is het kind er klaar voor?</a:t>
            </a:r>
          </a:p>
        </p:txBody>
      </p:sp>
      <p:sp>
        <p:nvSpPr>
          <p:cNvPr id="4" name="Tijdelijke aanduiding voor tekst 3">
            <a:extLst>
              <a:ext uri="{FF2B5EF4-FFF2-40B4-BE49-F238E27FC236}">
                <a16:creationId xmlns:a16="http://schemas.microsoft.com/office/drawing/2014/main" id="{CEA131B1-444F-41E9-8FD5-7E13F0DE3F5D}"/>
              </a:ext>
            </a:extLst>
          </p:cNvPr>
          <p:cNvSpPr>
            <a:spLocks noGrp="1"/>
          </p:cNvSpPr>
          <p:nvPr>
            <p:ph type="body" sz="quarter" idx="11"/>
          </p:nvPr>
        </p:nvSpPr>
        <p:spPr/>
        <p:txBody>
          <a:bodyPr>
            <a:normAutofit/>
          </a:bodyPr>
          <a:lstStyle/>
          <a:p>
            <a:endParaRPr lang="nl-BE" dirty="0"/>
          </a:p>
          <a:p>
            <a:pPr lvl="1"/>
            <a:endParaRPr lang="nl-BE" dirty="0"/>
          </a:p>
        </p:txBody>
      </p:sp>
      <p:sp>
        <p:nvSpPr>
          <p:cNvPr id="5" name="Tijdelijke aanduiding voor tekst 4">
            <a:extLst>
              <a:ext uri="{FF2B5EF4-FFF2-40B4-BE49-F238E27FC236}">
                <a16:creationId xmlns:a16="http://schemas.microsoft.com/office/drawing/2014/main" id="{799A53F8-5BE7-4557-A2D1-B73983C1E786}"/>
              </a:ext>
            </a:extLst>
          </p:cNvPr>
          <p:cNvSpPr>
            <a:spLocks noGrp="1"/>
          </p:cNvSpPr>
          <p:nvPr>
            <p:ph type="body" sz="quarter" idx="12"/>
          </p:nvPr>
        </p:nvSpPr>
        <p:spPr>
          <a:xfrm>
            <a:off x="358776" y="1118938"/>
            <a:ext cx="8426449" cy="4981074"/>
          </a:xfrm>
        </p:spPr>
        <p:txBody>
          <a:bodyPr/>
          <a:lstStyle/>
          <a:p>
            <a:r>
              <a:rPr lang="nl-BE" sz="1600" dirty="0">
                <a:latin typeface="+mn-lt"/>
                <a:cs typeface="+mn-cs"/>
              </a:rPr>
              <a:t>Begrijpen:</a:t>
            </a:r>
          </a:p>
          <a:p>
            <a:pPr lvl="1"/>
            <a:r>
              <a:rPr lang="nl-BE" sz="1600" kern="1200" dirty="0">
                <a:solidFill>
                  <a:schemeClr val="accent1">
                    <a:lumMod val="25000"/>
                  </a:schemeClr>
                </a:solidFill>
                <a:ea typeface="+mn-ea"/>
                <a:cs typeface="+mn-cs"/>
              </a:rPr>
              <a:t>Begrijpt voldoende taal en kan aanwijzingen volgen</a:t>
            </a:r>
          </a:p>
          <a:p>
            <a:pPr lvl="1"/>
            <a:r>
              <a:rPr lang="nl-BE" sz="1600" kern="1200" dirty="0">
                <a:solidFill>
                  <a:schemeClr val="accent1">
                    <a:lumMod val="25000"/>
                  </a:schemeClr>
                </a:solidFill>
                <a:ea typeface="+mn-ea"/>
                <a:cs typeface="+mn-cs"/>
              </a:rPr>
              <a:t>Brengt voorwerpen naar waar ze horen</a:t>
            </a:r>
          </a:p>
          <a:p>
            <a:pPr lvl="1"/>
            <a:r>
              <a:rPr lang="nl-BE" sz="1600" kern="1200" dirty="0">
                <a:solidFill>
                  <a:schemeClr val="accent1">
                    <a:lumMod val="25000"/>
                  </a:schemeClr>
                </a:solidFill>
                <a:ea typeface="+mn-ea"/>
                <a:cs typeface="+mn-cs"/>
              </a:rPr>
              <a:t>Ervaart natte of vuile luier als onprettig</a:t>
            </a:r>
          </a:p>
          <a:p>
            <a:pPr lvl="1"/>
            <a:r>
              <a:rPr lang="nl-BE" sz="1600" kern="1200" dirty="0">
                <a:solidFill>
                  <a:schemeClr val="accent1">
                    <a:lumMod val="25000"/>
                  </a:schemeClr>
                </a:solidFill>
                <a:ea typeface="+mn-ea"/>
                <a:cs typeface="+mn-cs"/>
              </a:rPr>
              <a:t>Vertelt of onderbreekt spel bij gewaarwording </a:t>
            </a:r>
          </a:p>
          <a:p>
            <a:r>
              <a:rPr lang="nl-BE" sz="1600" dirty="0">
                <a:latin typeface="+mn-lt"/>
                <a:cs typeface="+mn-cs"/>
              </a:rPr>
              <a:t>Kunnen:</a:t>
            </a:r>
          </a:p>
          <a:p>
            <a:pPr lvl="1"/>
            <a:r>
              <a:rPr lang="nl-BE" sz="1600" kern="1200" dirty="0">
                <a:solidFill>
                  <a:schemeClr val="accent1">
                    <a:lumMod val="25000"/>
                  </a:schemeClr>
                </a:solidFill>
                <a:ea typeface="+mn-ea"/>
                <a:cs typeface="+mn-cs"/>
              </a:rPr>
              <a:t>Regelmatig langere tijd droge luier</a:t>
            </a:r>
          </a:p>
          <a:p>
            <a:pPr lvl="1"/>
            <a:r>
              <a:rPr lang="nl-BE" sz="1600" kern="1200" dirty="0">
                <a:solidFill>
                  <a:schemeClr val="accent1">
                    <a:lumMod val="25000"/>
                  </a:schemeClr>
                </a:solidFill>
                <a:ea typeface="+mn-ea"/>
                <a:cs typeface="+mn-cs"/>
              </a:rPr>
              <a:t>Stapt alleen, trekt zelf onderbroekje op</a:t>
            </a:r>
          </a:p>
          <a:p>
            <a:pPr lvl="1"/>
            <a:r>
              <a:rPr lang="nl-BE" sz="1600" kern="1200" dirty="0">
                <a:solidFill>
                  <a:schemeClr val="accent1">
                    <a:lumMod val="25000"/>
                  </a:schemeClr>
                </a:solidFill>
                <a:ea typeface="+mn-ea"/>
                <a:cs typeface="+mn-cs"/>
              </a:rPr>
              <a:t>Geeft zelf aan dat hij moet plassen of </a:t>
            </a:r>
            <a:r>
              <a:rPr lang="nl-BE" sz="1600" kern="1200" dirty="0" err="1">
                <a:solidFill>
                  <a:schemeClr val="accent1">
                    <a:lumMod val="25000"/>
                  </a:schemeClr>
                </a:solidFill>
                <a:ea typeface="+mn-ea"/>
                <a:cs typeface="+mn-cs"/>
              </a:rPr>
              <a:t>kaka</a:t>
            </a:r>
            <a:r>
              <a:rPr lang="nl-BE" sz="1600" kern="1200" dirty="0">
                <a:solidFill>
                  <a:schemeClr val="accent1">
                    <a:lumMod val="25000"/>
                  </a:schemeClr>
                </a:solidFill>
                <a:ea typeface="+mn-ea"/>
                <a:cs typeface="+mn-cs"/>
              </a:rPr>
              <a:t> doen</a:t>
            </a:r>
          </a:p>
          <a:p>
            <a:r>
              <a:rPr lang="nl-BE" sz="1600" dirty="0">
                <a:latin typeface="+mn-lt"/>
                <a:cs typeface="+mn-cs"/>
              </a:rPr>
              <a:t>Willen:</a:t>
            </a:r>
          </a:p>
          <a:p>
            <a:pPr lvl="1"/>
            <a:r>
              <a:rPr lang="nl-BE" sz="1600" kern="1200" dirty="0">
                <a:solidFill>
                  <a:schemeClr val="accent1">
                    <a:lumMod val="25000"/>
                  </a:schemeClr>
                </a:solidFill>
                <a:ea typeface="+mn-ea"/>
                <a:cs typeface="+mn-cs"/>
              </a:rPr>
              <a:t>Wil van zijn natte of vuile luier af</a:t>
            </a:r>
          </a:p>
          <a:p>
            <a:pPr lvl="1"/>
            <a:r>
              <a:rPr lang="nl-BE" sz="1600" kern="1200" dirty="0">
                <a:solidFill>
                  <a:schemeClr val="accent1">
                    <a:lumMod val="25000"/>
                  </a:schemeClr>
                </a:solidFill>
                <a:ea typeface="+mn-ea"/>
                <a:cs typeface="+mn-cs"/>
              </a:rPr>
              <a:t>Weet wat er op zijn potje gebeurd, is nieuwsgierig</a:t>
            </a:r>
          </a:p>
          <a:p>
            <a:pPr lvl="1"/>
            <a:r>
              <a:rPr lang="nl-BE" sz="1600" kern="1200" dirty="0">
                <a:solidFill>
                  <a:schemeClr val="accent1">
                    <a:lumMod val="25000"/>
                  </a:schemeClr>
                </a:solidFill>
                <a:ea typeface="+mn-ea"/>
                <a:cs typeface="+mn-cs"/>
              </a:rPr>
              <a:t>Werkt mee en toont de eigen wil</a:t>
            </a:r>
            <a:br>
              <a:rPr lang="nl-BE" sz="1600" kern="1200" dirty="0">
                <a:solidFill>
                  <a:schemeClr val="accent1">
                    <a:lumMod val="25000"/>
                  </a:schemeClr>
                </a:solidFill>
                <a:ea typeface="+mn-ea"/>
                <a:cs typeface="+mn-cs"/>
              </a:rPr>
            </a:br>
            <a:r>
              <a:rPr lang="nl-BE" sz="1600" kern="1200" dirty="0">
                <a:solidFill>
                  <a:schemeClr val="accent1">
                    <a:lumMod val="25000"/>
                  </a:schemeClr>
                </a:solidFill>
                <a:ea typeface="+mn-ea"/>
                <a:cs typeface="+mn-cs"/>
              </a:rPr>
              <a:t>Niet vragen, anders kan je een neen krijgen -&gt; meenemen naar potje</a:t>
            </a:r>
          </a:p>
          <a:p>
            <a:pPr marL="457200" lvl="1" indent="0">
              <a:buNone/>
            </a:pPr>
            <a:endParaRPr lang="nl-BE" kern="1200" dirty="0">
              <a:solidFill>
                <a:schemeClr val="accent1">
                  <a:lumMod val="25000"/>
                </a:schemeClr>
              </a:solidFill>
              <a:ea typeface="+mn-ea"/>
              <a:cs typeface="+mn-cs"/>
            </a:endParaRPr>
          </a:p>
          <a:p>
            <a:pPr marL="457200" lvl="1" indent="0">
              <a:buNone/>
            </a:pPr>
            <a:r>
              <a:rPr lang="nl-BE" kern="1200" dirty="0">
                <a:solidFill>
                  <a:schemeClr val="accent1">
                    <a:lumMod val="25000"/>
                  </a:schemeClr>
                </a:solidFill>
                <a:ea typeface="+mn-ea"/>
                <a:cs typeface="+mn-cs"/>
              </a:rPr>
              <a:t>-&gt; </a:t>
            </a:r>
            <a:r>
              <a:rPr lang="nl-BE" sz="1600" kern="1200" dirty="0">
                <a:solidFill>
                  <a:schemeClr val="accent1">
                    <a:lumMod val="25000"/>
                  </a:schemeClr>
                </a:solidFill>
                <a:ea typeface="+mn-ea"/>
                <a:cs typeface="+mn-cs"/>
              </a:rPr>
              <a:t>Belangrijk: aandachtig voor </a:t>
            </a:r>
            <a:r>
              <a:rPr lang="nl-BE" sz="1600" b="1" i="1" kern="1200" dirty="0">
                <a:solidFill>
                  <a:srgbClr val="6794B1"/>
                </a:solidFill>
                <a:ea typeface="+mn-ea"/>
                <a:cs typeface="+mn-cs"/>
              </a:rPr>
              <a:t>rijpheidssignalen</a:t>
            </a:r>
          </a:p>
          <a:p>
            <a:endParaRPr lang="nl-BE" sz="1600" dirty="0"/>
          </a:p>
        </p:txBody>
      </p:sp>
      <p:pic>
        <p:nvPicPr>
          <p:cNvPr id="6" name="Afbeelding 5">
            <a:extLst>
              <a:ext uri="{FF2B5EF4-FFF2-40B4-BE49-F238E27FC236}">
                <a16:creationId xmlns:a16="http://schemas.microsoft.com/office/drawing/2014/main" id="{C8AC0432-7F63-4C49-8ED9-428B29D3F16F}"/>
              </a:ext>
            </a:extLst>
          </p:cNvPr>
          <p:cNvPicPr>
            <a:picLocks noChangeAspect="1"/>
          </p:cNvPicPr>
          <p:nvPr/>
        </p:nvPicPr>
        <p:blipFill rotWithShape="1">
          <a:blip r:embed="rId3">
            <a:extLst>
              <a:ext uri="{28A0092B-C50C-407E-A947-70E740481C1C}">
                <a14:useLocalDpi xmlns:a14="http://schemas.microsoft.com/office/drawing/2010/main" val="0"/>
              </a:ext>
            </a:extLst>
          </a:blip>
          <a:srcRect r="17382"/>
          <a:stretch/>
        </p:blipFill>
        <p:spPr>
          <a:xfrm>
            <a:off x="6256421" y="1984720"/>
            <a:ext cx="1942168" cy="2595795"/>
          </a:xfrm>
          <a:prstGeom prst="rect">
            <a:avLst/>
          </a:prstGeom>
        </p:spPr>
      </p:pic>
    </p:spTree>
    <p:extLst>
      <p:ext uri="{BB962C8B-B14F-4D97-AF65-F5344CB8AC3E}">
        <p14:creationId xmlns:p14="http://schemas.microsoft.com/office/powerpoint/2010/main" val="150209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291271" y="472793"/>
            <a:ext cx="5819528" cy="1356007"/>
          </a:xfrm>
        </p:spPr>
        <p:txBody>
          <a:bodyPr/>
          <a:lstStyle/>
          <a:p>
            <a:pPr marL="0" indent="0" algn="ctr">
              <a:buNone/>
            </a:pPr>
            <a:r>
              <a:rPr lang="nl-BE" dirty="0"/>
              <a:t>Hoe pak ik het aan?</a:t>
            </a:r>
          </a:p>
          <a:p>
            <a:pPr marL="0" indent="0" algn="ctr">
              <a:buNone/>
            </a:pPr>
            <a:r>
              <a:rPr lang="nl-BE" dirty="0"/>
              <a:t>overdag</a:t>
            </a:r>
            <a:endParaRPr lang="nl-NL" dirty="0"/>
          </a:p>
        </p:txBody>
      </p:sp>
      <p:sp>
        <p:nvSpPr>
          <p:cNvPr id="3" name="Tijdelijke aanduiding voor tekst 2"/>
          <p:cNvSpPr>
            <a:spLocks noGrp="1"/>
          </p:cNvSpPr>
          <p:nvPr>
            <p:ph type="body" sz="quarter" idx="11"/>
          </p:nvPr>
        </p:nvSpPr>
        <p:spPr>
          <a:xfrm>
            <a:off x="179388" y="1734820"/>
            <a:ext cx="8785225" cy="1176020"/>
          </a:xfrm>
        </p:spPr>
        <p:txBody>
          <a:bodyPr/>
          <a:lstStyle/>
          <a:p>
            <a:pPr marL="0" indent="0">
              <a:buNone/>
            </a:pPr>
            <a:endParaRPr lang="nl-BE" dirty="0"/>
          </a:p>
          <a:p>
            <a:endParaRPr lang="nl-NL" dirty="0"/>
          </a:p>
        </p:txBody>
      </p:sp>
      <p:sp>
        <p:nvSpPr>
          <p:cNvPr id="7" name="Tekstvak 6">
            <a:extLst>
              <a:ext uri="{FF2B5EF4-FFF2-40B4-BE49-F238E27FC236}">
                <a16:creationId xmlns:a16="http://schemas.microsoft.com/office/drawing/2014/main" id="{18D36EF0-9435-40A9-9868-0176FE65B918}"/>
              </a:ext>
            </a:extLst>
          </p:cNvPr>
          <p:cNvSpPr txBox="1"/>
          <p:nvPr/>
        </p:nvSpPr>
        <p:spPr>
          <a:xfrm>
            <a:off x="291271" y="2100501"/>
            <a:ext cx="8215055" cy="3693319"/>
          </a:xfrm>
          <a:prstGeom prst="rect">
            <a:avLst/>
          </a:prstGeom>
          <a:noFill/>
        </p:spPr>
        <p:txBody>
          <a:bodyPr wrap="square" rtlCol="0">
            <a:spAutoFit/>
          </a:bodyPr>
          <a:lstStyle/>
          <a:p>
            <a:pPr marL="800100" lvl="1" indent="-342900">
              <a:buFont typeface="Arial" panose="020B0604020202020204" pitchFamily="34" charset="0"/>
              <a:buChar char="•"/>
            </a:pPr>
            <a:r>
              <a:rPr lang="nl-BE" dirty="0">
                <a:solidFill>
                  <a:srgbClr val="6794B1"/>
                </a:solidFill>
              </a:rPr>
              <a:t>Stap 1: </a:t>
            </a:r>
            <a:r>
              <a:rPr lang="nl-BE" dirty="0">
                <a:solidFill>
                  <a:schemeClr val="accent1">
                    <a:lumMod val="25000"/>
                  </a:schemeClr>
                </a:solidFill>
              </a:rPr>
              <a:t>	Pipi en </a:t>
            </a:r>
            <a:r>
              <a:rPr lang="nl-BE" dirty="0" err="1">
                <a:solidFill>
                  <a:schemeClr val="accent1">
                    <a:lumMod val="25000"/>
                  </a:schemeClr>
                </a:solidFill>
              </a:rPr>
              <a:t>kakaklap</a:t>
            </a:r>
            <a:br>
              <a:rPr lang="nl-BE" dirty="0">
                <a:solidFill>
                  <a:schemeClr val="accent1">
                    <a:lumMod val="25000"/>
                  </a:schemeClr>
                </a:solidFill>
              </a:rPr>
            </a:br>
            <a:r>
              <a:rPr lang="nl-BE" dirty="0">
                <a:solidFill>
                  <a:schemeClr val="accent1">
                    <a:lumMod val="25000"/>
                  </a:schemeClr>
                </a:solidFill>
              </a:rPr>
              <a:t>				vanaf de geboorte</a:t>
            </a:r>
          </a:p>
          <a:p>
            <a:pPr marL="800100" lvl="1" indent="-342900">
              <a:buFont typeface="Arial" panose="020B0604020202020204" pitchFamily="34" charset="0"/>
              <a:buChar char="•"/>
            </a:pPr>
            <a:endParaRPr lang="nl-BE" dirty="0">
              <a:solidFill>
                <a:schemeClr val="accent1">
                  <a:lumMod val="25000"/>
                </a:schemeClr>
              </a:solidFill>
            </a:endParaRPr>
          </a:p>
          <a:p>
            <a:pPr marL="800100" lvl="1" indent="-342900">
              <a:buFont typeface="Arial" panose="020B0604020202020204" pitchFamily="34" charset="0"/>
              <a:buChar char="•"/>
            </a:pPr>
            <a:r>
              <a:rPr lang="nl-BE" dirty="0">
                <a:solidFill>
                  <a:srgbClr val="6794B1"/>
                </a:solidFill>
              </a:rPr>
              <a:t>Stap 2: 	</a:t>
            </a:r>
            <a:r>
              <a:rPr lang="nl-BE" dirty="0">
                <a:solidFill>
                  <a:schemeClr val="accent1">
                    <a:lumMod val="25000"/>
                  </a:schemeClr>
                </a:solidFill>
              </a:rPr>
              <a:t>Voorbereiden en wennen aan het potje</a:t>
            </a:r>
            <a:br>
              <a:rPr lang="nl-BE" dirty="0">
                <a:solidFill>
                  <a:schemeClr val="accent1">
                    <a:lumMod val="25000"/>
                  </a:schemeClr>
                </a:solidFill>
              </a:rPr>
            </a:br>
            <a:r>
              <a:rPr lang="nl-BE" dirty="0">
                <a:solidFill>
                  <a:schemeClr val="accent1">
                    <a:lumMod val="25000"/>
                  </a:schemeClr>
                </a:solidFill>
              </a:rPr>
              <a:t>				vanaf 18 maand</a:t>
            </a:r>
          </a:p>
          <a:p>
            <a:pPr marL="800100" lvl="1" indent="-342900">
              <a:buFont typeface="Arial" panose="020B0604020202020204" pitchFamily="34" charset="0"/>
              <a:buChar char="•"/>
            </a:pPr>
            <a:endParaRPr lang="nl-BE" dirty="0">
              <a:solidFill>
                <a:schemeClr val="accent1">
                  <a:lumMod val="25000"/>
                </a:schemeClr>
              </a:solidFill>
            </a:endParaRPr>
          </a:p>
          <a:p>
            <a:pPr marL="800100" lvl="1" indent="-342900">
              <a:buFont typeface="Arial" panose="020B0604020202020204" pitchFamily="34" charset="0"/>
              <a:buChar char="•"/>
            </a:pPr>
            <a:r>
              <a:rPr lang="nl-BE" dirty="0">
                <a:solidFill>
                  <a:srgbClr val="6794B1"/>
                </a:solidFill>
              </a:rPr>
              <a:t>Stap 3: </a:t>
            </a:r>
            <a:r>
              <a:rPr lang="nl-BE" dirty="0">
                <a:solidFill>
                  <a:schemeClr val="accent1">
                    <a:lumMod val="25000"/>
                  </a:schemeClr>
                </a:solidFill>
              </a:rPr>
              <a:t>	Met regelmaat op potje!</a:t>
            </a:r>
            <a:br>
              <a:rPr lang="nl-BE" dirty="0">
                <a:solidFill>
                  <a:schemeClr val="accent1">
                    <a:lumMod val="25000"/>
                  </a:schemeClr>
                </a:solidFill>
              </a:rPr>
            </a:br>
            <a:r>
              <a:rPr lang="nl-BE" dirty="0">
                <a:solidFill>
                  <a:schemeClr val="accent1">
                    <a:lumMod val="25000"/>
                  </a:schemeClr>
                </a:solidFill>
              </a:rPr>
              <a:t>                 vanaf 2 jaar</a:t>
            </a:r>
          </a:p>
          <a:p>
            <a:pPr marL="800100" lvl="1" indent="-342900">
              <a:buFont typeface="Arial" panose="020B0604020202020204" pitchFamily="34" charset="0"/>
              <a:buChar char="•"/>
            </a:pPr>
            <a:endParaRPr lang="nl-BE" dirty="0">
              <a:solidFill>
                <a:schemeClr val="accent1">
                  <a:lumMod val="25000"/>
                </a:schemeClr>
              </a:solidFill>
            </a:endParaRPr>
          </a:p>
          <a:p>
            <a:pPr marL="800100" lvl="1" indent="-342900">
              <a:buFont typeface="Arial" panose="020B0604020202020204" pitchFamily="34" charset="0"/>
              <a:buChar char="•"/>
            </a:pPr>
            <a:r>
              <a:rPr lang="nl-BE" dirty="0">
                <a:solidFill>
                  <a:srgbClr val="6794B1"/>
                </a:solidFill>
              </a:rPr>
              <a:t>Stap 4: </a:t>
            </a:r>
            <a:r>
              <a:rPr lang="nl-BE" dirty="0">
                <a:solidFill>
                  <a:schemeClr val="accent1">
                    <a:lumMod val="25000"/>
                  </a:schemeClr>
                </a:solidFill>
              </a:rPr>
              <a:t>	Luier uit!</a:t>
            </a:r>
            <a:br>
              <a:rPr lang="nl-BE" dirty="0">
                <a:solidFill>
                  <a:schemeClr val="accent1">
                    <a:lumMod val="25000"/>
                  </a:schemeClr>
                </a:solidFill>
              </a:rPr>
            </a:br>
            <a:r>
              <a:rPr lang="nl-BE" dirty="0">
                <a:solidFill>
                  <a:schemeClr val="accent1">
                    <a:lumMod val="25000"/>
                  </a:schemeClr>
                </a:solidFill>
              </a:rPr>
              <a:t>                Regelmatig overdag langere tijd droog</a:t>
            </a:r>
          </a:p>
          <a:p>
            <a:endParaRPr lang="nl-BE" b="1" dirty="0">
              <a:solidFill>
                <a:srgbClr val="6794B1"/>
              </a:solidFill>
              <a:latin typeface="+mj-lt"/>
            </a:endParaRPr>
          </a:p>
          <a:p>
            <a:r>
              <a:rPr lang="nl-BE" b="1" dirty="0">
                <a:solidFill>
                  <a:srgbClr val="6794B1"/>
                </a:solidFill>
                <a:latin typeface="+mj-lt"/>
              </a:rPr>
              <a:t>-&gt; Overleg deze stappen met alle opvoeders: het plasteam!</a:t>
            </a:r>
          </a:p>
        </p:txBody>
      </p:sp>
      <p:pic>
        <p:nvPicPr>
          <p:cNvPr id="8" name="Afbeelding 7">
            <a:extLst>
              <a:ext uri="{FF2B5EF4-FFF2-40B4-BE49-F238E27FC236}">
                <a16:creationId xmlns:a16="http://schemas.microsoft.com/office/drawing/2014/main" id="{8BABE201-0483-4057-82F8-FFFB219856C4}"/>
              </a:ext>
            </a:extLst>
          </p:cNvPr>
          <p:cNvPicPr>
            <a:picLocks noChangeAspect="1"/>
          </p:cNvPicPr>
          <p:nvPr/>
        </p:nvPicPr>
        <p:blipFill rotWithShape="1">
          <a:blip r:embed="rId3"/>
          <a:srcRect l="5740" t="-3692" r="19136" b="3692"/>
          <a:stretch/>
        </p:blipFill>
        <p:spPr>
          <a:xfrm>
            <a:off x="5930326" y="632068"/>
            <a:ext cx="2369398" cy="1933804"/>
          </a:xfrm>
          <a:prstGeom prst="rect">
            <a:avLst/>
          </a:prstGeom>
        </p:spPr>
      </p:pic>
    </p:spTree>
    <p:extLst>
      <p:ext uri="{BB962C8B-B14F-4D97-AF65-F5344CB8AC3E}">
        <p14:creationId xmlns:p14="http://schemas.microsoft.com/office/powerpoint/2010/main" val="286390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681650" y="440323"/>
            <a:ext cx="8241370" cy="809624"/>
          </a:xfrm>
        </p:spPr>
        <p:txBody>
          <a:bodyPr/>
          <a:lstStyle/>
          <a:p>
            <a:pPr marL="0" indent="0">
              <a:buNone/>
            </a:pPr>
            <a:r>
              <a:rPr lang="nl-BE" b="1" dirty="0"/>
              <a:t>Oei! </a:t>
            </a:r>
            <a:r>
              <a:rPr lang="nl-BE" b="1" dirty="0" err="1"/>
              <a:t>Kaka</a:t>
            </a:r>
            <a:r>
              <a:rPr lang="nl-BE" b="1" dirty="0"/>
              <a:t> doen! </a:t>
            </a:r>
            <a:endParaRPr lang="nl-NL" b="1" dirty="0"/>
          </a:p>
        </p:txBody>
      </p:sp>
      <p:sp>
        <p:nvSpPr>
          <p:cNvPr id="6" name="Tijdelijke aanduiding voor tekst 5">
            <a:extLst>
              <a:ext uri="{FF2B5EF4-FFF2-40B4-BE49-F238E27FC236}">
                <a16:creationId xmlns:a16="http://schemas.microsoft.com/office/drawing/2014/main" id="{C2758E40-3459-430D-A24A-CF1B3C67E47C}"/>
              </a:ext>
            </a:extLst>
          </p:cNvPr>
          <p:cNvSpPr>
            <a:spLocks noGrp="1"/>
          </p:cNvSpPr>
          <p:nvPr>
            <p:ph type="body" sz="quarter" idx="12"/>
          </p:nvPr>
        </p:nvSpPr>
        <p:spPr>
          <a:xfrm>
            <a:off x="681650" y="1825792"/>
            <a:ext cx="4792718" cy="3206416"/>
          </a:xfrm>
        </p:spPr>
        <p:txBody>
          <a:bodyPr/>
          <a:lstStyle/>
          <a:p>
            <a:pPr marL="800100" lvl="1" indent="-342900" defTabSz="457200" eaLnBrk="1" hangingPunct="1">
              <a:buFont typeface="Arial" panose="020B0604020202020204" pitchFamily="34" charset="0"/>
              <a:buChar char="•"/>
            </a:pPr>
            <a:r>
              <a:rPr lang="nl-BE" kern="1200" dirty="0" err="1">
                <a:solidFill>
                  <a:schemeClr val="accent1">
                    <a:lumMod val="25000"/>
                  </a:schemeClr>
                </a:solidFill>
                <a:ea typeface="+mn-ea"/>
                <a:cs typeface="+mn-cs"/>
              </a:rPr>
              <a:t>Kaka</a:t>
            </a:r>
            <a:r>
              <a:rPr lang="nl-BE" kern="1200" dirty="0">
                <a:solidFill>
                  <a:schemeClr val="accent1">
                    <a:lumMod val="25000"/>
                  </a:schemeClr>
                </a:solidFill>
                <a:ea typeface="+mn-ea"/>
                <a:cs typeface="+mn-cs"/>
              </a:rPr>
              <a:t> doen op potje is moeilijker:</a:t>
            </a:r>
          </a:p>
          <a:p>
            <a:pPr marL="1200150" lvl="2" indent="-342900" defTabSz="457200" eaLnBrk="1" hangingPunct="1">
              <a:buFont typeface="Arial" panose="020B0604020202020204" pitchFamily="34" charset="0"/>
              <a:buChar char="•"/>
            </a:pPr>
            <a:r>
              <a:rPr lang="nl-BE" kern="1200" dirty="0">
                <a:solidFill>
                  <a:schemeClr val="accent1">
                    <a:lumMod val="25000"/>
                  </a:schemeClr>
                </a:solidFill>
                <a:ea typeface="+mn-ea"/>
                <a:cs typeface="+mn-cs"/>
              </a:rPr>
              <a:t>Aandrang voelen</a:t>
            </a:r>
          </a:p>
          <a:p>
            <a:pPr marL="1200150" lvl="2" indent="-342900" defTabSz="457200" eaLnBrk="1" hangingPunct="1">
              <a:buFont typeface="Arial" panose="020B0604020202020204" pitchFamily="34" charset="0"/>
              <a:buChar char="•"/>
            </a:pPr>
            <a:r>
              <a:rPr lang="nl-BE" kern="1200" dirty="0">
                <a:solidFill>
                  <a:schemeClr val="accent1">
                    <a:lumMod val="25000"/>
                  </a:schemeClr>
                </a:solidFill>
                <a:ea typeface="+mn-ea"/>
                <a:cs typeface="+mn-cs"/>
              </a:rPr>
              <a:t>Kracht uitoefenen.</a:t>
            </a:r>
          </a:p>
          <a:p>
            <a:pPr marL="1200150" lvl="2" indent="-342900" defTabSz="457200" eaLnBrk="1" hangingPunct="1">
              <a:buFont typeface="Arial" panose="020B0604020202020204" pitchFamily="34" charset="0"/>
              <a:buChar char="•"/>
            </a:pPr>
            <a:r>
              <a:rPr lang="nl-BE" kern="1200" dirty="0">
                <a:solidFill>
                  <a:schemeClr val="accent1">
                    <a:lumMod val="25000"/>
                  </a:schemeClr>
                </a:solidFill>
                <a:ea typeface="+mn-ea"/>
                <a:cs typeface="+mn-cs"/>
              </a:rPr>
              <a:t>Soms gepaard met angst, niet kunnen los laten.</a:t>
            </a:r>
          </a:p>
          <a:p>
            <a:pPr marL="800100" lvl="1" indent="-342900" defTabSz="457200" eaLnBrk="1" hangingPunct="1">
              <a:buFont typeface="Arial" panose="020B0604020202020204" pitchFamily="34" charset="0"/>
              <a:buChar char="•"/>
            </a:pPr>
            <a:endParaRPr lang="nl-BE" kern="1200" dirty="0">
              <a:solidFill>
                <a:schemeClr val="accent1">
                  <a:lumMod val="25000"/>
                </a:schemeClr>
              </a:solidFill>
              <a:ea typeface="+mn-ea"/>
              <a:cs typeface="+mn-cs"/>
            </a:endParaRPr>
          </a:p>
          <a:p>
            <a:pPr marL="800100" lvl="1" indent="-342900" defTabSz="457200" eaLnBrk="1" hangingPunct="1">
              <a:buFont typeface="Arial" panose="020B0604020202020204" pitchFamily="34" charset="0"/>
              <a:buChar char="•"/>
            </a:pPr>
            <a:r>
              <a:rPr lang="nl-BE" kern="1200" dirty="0">
                <a:solidFill>
                  <a:schemeClr val="accent1">
                    <a:lumMod val="25000"/>
                  </a:schemeClr>
                </a:solidFill>
                <a:ea typeface="+mn-ea"/>
                <a:cs typeface="+mn-cs"/>
              </a:rPr>
              <a:t>Vaak gevoelige periode: Doen </a:t>
            </a:r>
            <a:r>
              <a:rPr lang="nl-BE" kern="1200" dirty="0" err="1">
                <a:solidFill>
                  <a:schemeClr val="accent1">
                    <a:lumMod val="25000"/>
                  </a:schemeClr>
                </a:solidFill>
                <a:ea typeface="+mn-ea"/>
                <a:cs typeface="+mn-cs"/>
              </a:rPr>
              <a:t>kaka</a:t>
            </a:r>
            <a:r>
              <a:rPr lang="nl-BE" kern="1200" dirty="0">
                <a:solidFill>
                  <a:schemeClr val="accent1">
                    <a:lumMod val="25000"/>
                  </a:schemeClr>
                </a:solidFill>
                <a:ea typeface="+mn-ea"/>
                <a:cs typeface="+mn-cs"/>
              </a:rPr>
              <a:t> pas als pamper terug aan is.</a:t>
            </a:r>
          </a:p>
          <a:p>
            <a:endParaRPr lang="nl-BE"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368" y="2009073"/>
            <a:ext cx="2829138" cy="2839854"/>
          </a:xfrm>
          <a:prstGeom prst="rect">
            <a:avLst/>
          </a:prstGeom>
        </p:spPr>
      </p:pic>
    </p:spTree>
    <p:extLst>
      <p:ext uri="{BB962C8B-B14F-4D97-AF65-F5344CB8AC3E}">
        <p14:creationId xmlns:p14="http://schemas.microsoft.com/office/powerpoint/2010/main" val="276343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18737D9-FF39-4981-9272-D4A65ED52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099" y="3429000"/>
            <a:ext cx="4053840" cy="2415540"/>
          </a:xfrm>
          <a:prstGeom prst="rect">
            <a:avLst/>
          </a:prstGeom>
        </p:spPr>
      </p:pic>
      <p:sp>
        <p:nvSpPr>
          <p:cNvPr id="5" name="Tekstvak 4">
            <a:extLst>
              <a:ext uri="{FF2B5EF4-FFF2-40B4-BE49-F238E27FC236}">
                <a16:creationId xmlns:a16="http://schemas.microsoft.com/office/drawing/2014/main" id="{A67335EA-5C7F-40D6-BDC9-D3A3CCC2EF65}"/>
              </a:ext>
            </a:extLst>
          </p:cNvPr>
          <p:cNvSpPr txBox="1"/>
          <p:nvPr/>
        </p:nvSpPr>
        <p:spPr>
          <a:xfrm>
            <a:off x="3957648" y="5024288"/>
            <a:ext cx="3386666" cy="646331"/>
          </a:xfrm>
          <a:prstGeom prst="rect">
            <a:avLst/>
          </a:prstGeom>
          <a:noFill/>
        </p:spPr>
        <p:txBody>
          <a:bodyPr wrap="square" rtlCol="0">
            <a:spAutoFit/>
          </a:bodyPr>
          <a:lstStyle/>
          <a:p>
            <a:pPr marL="285750" indent="-285750">
              <a:buFontTx/>
              <a:buChar char="-"/>
            </a:pPr>
            <a:r>
              <a:rPr lang="nl-BE" dirty="0"/>
              <a:t>.</a:t>
            </a:r>
          </a:p>
          <a:p>
            <a:pPr marL="285750" indent="-285750">
              <a:buFontTx/>
              <a:buChar char="-"/>
            </a:pPr>
            <a:endParaRPr lang="nl-BE" dirty="0"/>
          </a:p>
        </p:txBody>
      </p:sp>
      <p:sp>
        <p:nvSpPr>
          <p:cNvPr id="3" name="Tijdelijke aanduiding voor tekst 2">
            <a:extLst>
              <a:ext uri="{FF2B5EF4-FFF2-40B4-BE49-F238E27FC236}">
                <a16:creationId xmlns:a16="http://schemas.microsoft.com/office/drawing/2014/main" id="{697A85FE-300E-45AF-848E-648AD21DEDFD}"/>
              </a:ext>
            </a:extLst>
          </p:cNvPr>
          <p:cNvSpPr>
            <a:spLocks noGrp="1"/>
          </p:cNvSpPr>
          <p:nvPr>
            <p:ph type="body" sz="quarter" idx="10"/>
          </p:nvPr>
        </p:nvSpPr>
        <p:spPr>
          <a:xfrm>
            <a:off x="770021" y="713658"/>
            <a:ext cx="8194592" cy="1054100"/>
          </a:xfrm>
        </p:spPr>
        <p:txBody>
          <a:bodyPr/>
          <a:lstStyle/>
          <a:p>
            <a:pPr marL="0" indent="0">
              <a:buNone/>
            </a:pPr>
            <a:r>
              <a:rPr lang="nl-BE" dirty="0"/>
              <a:t>Zindelijk ‘s nachts</a:t>
            </a:r>
          </a:p>
        </p:txBody>
      </p:sp>
      <p:sp>
        <p:nvSpPr>
          <p:cNvPr id="7" name="Tijdelijke aanduiding voor tekst 6">
            <a:extLst>
              <a:ext uri="{FF2B5EF4-FFF2-40B4-BE49-F238E27FC236}">
                <a16:creationId xmlns:a16="http://schemas.microsoft.com/office/drawing/2014/main" id="{695C3FCA-6056-4A0D-B657-CC2321D6426C}"/>
              </a:ext>
            </a:extLst>
          </p:cNvPr>
          <p:cNvSpPr>
            <a:spLocks noGrp="1"/>
          </p:cNvSpPr>
          <p:nvPr>
            <p:ph type="body" sz="quarter" idx="12"/>
          </p:nvPr>
        </p:nvSpPr>
        <p:spPr>
          <a:xfrm>
            <a:off x="383924" y="1800424"/>
            <a:ext cx="6960390" cy="1928378"/>
          </a:xfrm>
        </p:spPr>
        <p:txBody>
          <a:bodyPr/>
          <a:lstStyle/>
          <a:p>
            <a:pPr marL="285750" indent="-285750">
              <a:buFontTx/>
              <a:buChar char="-"/>
            </a:pPr>
            <a:r>
              <a:rPr lang="nl-BE" sz="2000" dirty="0">
                <a:solidFill>
                  <a:schemeClr val="accent1">
                    <a:lumMod val="25000"/>
                  </a:schemeClr>
                </a:solidFill>
                <a:latin typeface="+mn-lt"/>
                <a:cs typeface="+mn-cs"/>
              </a:rPr>
              <a:t>Komt vanzelf</a:t>
            </a:r>
          </a:p>
          <a:p>
            <a:pPr marL="285750" indent="-285750">
              <a:buFontTx/>
              <a:buChar char="-"/>
            </a:pPr>
            <a:r>
              <a:rPr lang="nl-BE" sz="2000" dirty="0">
                <a:solidFill>
                  <a:schemeClr val="accent1">
                    <a:lumMod val="25000"/>
                  </a:schemeClr>
                </a:solidFill>
                <a:latin typeface="+mn-lt"/>
                <a:cs typeface="+mn-cs"/>
              </a:rPr>
              <a:t>Rijpheid kind</a:t>
            </a:r>
          </a:p>
          <a:p>
            <a:pPr marL="285750" indent="-285750">
              <a:buFontTx/>
              <a:buChar char="-"/>
            </a:pPr>
            <a:r>
              <a:rPr lang="nl-BE" sz="2000" dirty="0">
                <a:solidFill>
                  <a:schemeClr val="accent1">
                    <a:lumMod val="25000"/>
                  </a:schemeClr>
                </a:solidFill>
                <a:latin typeface="+mn-lt"/>
                <a:cs typeface="+mn-cs"/>
              </a:rPr>
              <a:t>Luier uit na minstens 5 nachten op 7 droog.</a:t>
            </a:r>
          </a:p>
          <a:p>
            <a:pPr marL="285750" indent="-285750">
              <a:buFontTx/>
              <a:buChar char="-"/>
            </a:pPr>
            <a:r>
              <a:rPr lang="nl-BE" sz="2000" dirty="0">
                <a:solidFill>
                  <a:schemeClr val="accent1">
                    <a:lumMod val="25000"/>
                  </a:schemeClr>
                </a:solidFill>
                <a:latin typeface="+mn-lt"/>
                <a:cs typeface="+mn-cs"/>
              </a:rPr>
              <a:t>Maak een kind niet wakker om te plassen</a:t>
            </a:r>
          </a:p>
        </p:txBody>
      </p:sp>
    </p:spTree>
    <p:extLst>
      <p:ext uri="{BB962C8B-B14F-4D97-AF65-F5344CB8AC3E}">
        <p14:creationId xmlns:p14="http://schemas.microsoft.com/office/powerpoint/2010/main" val="1623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C527DA7-B032-4CB5-AF39-8938CC93CA9D}"/>
              </a:ext>
            </a:extLst>
          </p:cNvPr>
          <p:cNvSpPr>
            <a:spLocks noGrp="1"/>
          </p:cNvSpPr>
          <p:nvPr>
            <p:ph type="body" sz="quarter" idx="10"/>
          </p:nvPr>
        </p:nvSpPr>
        <p:spPr>
          <a:xfrm>
            <a:off x="358775" y="4938712"/>
            <a:ext cx="8785225" cy="809624"/>
          </a:xfrm>
        </p:spPr>
        <p:txBody>
          <a:bodyPr/>
          <a:lstStyle/>
          <a:p>
            <a:pPr marL="0" indent="0">
              <a:buNone/>
            </a:pPr>
            <a:r>
              <a:rPr lang="nl-BE" sz="2000" dirty="0"/>
              <a:t> </a:t>
            </a:r>
          </a:p>
        </p:txBody>
      </p:sp>
      <p:sp>
        <p:nvSpPr>
          <p:cNvPr id="5" name="Tijdelijke aanduiding voor tekst 4">
            <a:extLst>
              <a:ext uri="{FF2B5EF4-FFF2-40B4-BE49-F238E27FC236}">
                <a16:creationId xmlns:a16="http://schemas.microsoft.com/office/drawing/2014/main" id="{3DB9B740-2E93-470D-B63B-F5784867D3EF}"/>
              </a:ext>
            </a:extLst>
          </p:cNvPr>
          <p:cNvSpPr>
            <a:spLocks noGrp="1"/>
          </p:cNvSpPr>
          <p:nvPr>
            <p:ph type="body" sz="quarter" idx="12"/>
          </p:nvPr>
        </p:nvSpPr>
        <p:spPr>
          <a:xfrm>
            <a:off x="540335" y="1878805"/>
            <a:ext cx="5278639" cy="3869531"/>
          </a:xfrm>
        </p:spPr>
        <p:txBody>
          <a:bodyPr/>
          <a:lstStyle/>
          <a:p>
            <a:r>
              <a:rPr lang="nl-BE" dirty="0">
                <a:solidFill>
                  <a:schemeClr val="tx1"/>
                </a:solidFill>
              </a:rPr>
              <a:t>Site Kind en Gezin: </a:t>
            </a:r>
            <a:r>
              <a:rPr lang="nl-BE" dirty="0">
                <a:solidFill>
                  <a:schemeClr val="tx1"/>
                </a:solidFill>
                <a:hlinkClick r:id="rId3">
                  <a:extLst>
                    <a:ext uri="{A12FA001-AC4F-418D-AE19-62706E023703}">
                      <ahyp:hlinkClr xmlns:ahyp="http://schemas.microsoft.com/office/drawing/2018/hyperlinkcolor" val="tx"/>
                    </a:ext>
                  </a:extLst>
                </a:hlinkClick>
              </a:rPr>
              <a:t>https://www.kindengezin.be/ontwikkeling/zindelijkheid/</a:t>
            </a:r>
            <a:br>
              <a:rPr lang="nl-BE" dirty="0">
                <a:solidFill>
                  <a:schemeClr val="tx1"/>
                </a:solidFill>
              </a:rPr>
            </a:br>
            <a:endParaRPr lang="nl-BE" dirty="0">
              <a:solidFill>
                <a:schemeClr val="tx1"/>
              </a:solidFill>
            </a:endParaRPr>
          </a:p>
          <a:p>
            <a:r>
              <a:rPr lang="nl-BE" dirty="0">
                <a:solidFill>
                  <a:schemeClr val="tx1"/>
                </a:solidFill>
              </a:rPr>
              <a:t>Brochure: </a:t>
            </a:r>
            <a:br>
              <a:rPr lang="nl-BE" dirty="0">
                <a:solidFill>
                  <a:schemeClr val="tx1"/>
                </a:solidFill>
              </a:rPr>
            </a:br>
            <a:r>
              <a:rPr lang="nl-BE" dirty="0">
                <a:solidFill>
                  <a:schemeClr val="tx1"/>
                </a:solidFill>
                <a:hlinkClick r:id="rId4">
                  <a:extLst>
                    <a:ext uri="{A12FA001-AC4F-418D-AE19-62706E023703}">
                      <ahyp:hlinkClr xmlns:ahyp="http://schemas.microsoft.com/office/drawing/2018/hyperlinkcolor" val="tx"/>
                    </a:ext>
                  </a:extLst>
                </a:hlinkClick>
              </a:rPr>
              <a:t>https://www.kindengezin.be/img/BoekjeZindelijkheid7-3-2019.pdf</a:t>
            </a:r>
            <a:r>
              <a:rPr lang="nl-BE" dirty="0">
                <a:solidFill>
                  <a:schemeClr val="tx1"/>
                </a:solidFill>
              </a:rPr>
              <a:t> </a:t>
            </a:r>
            <a:br>
              <a:rPr lang="nl-BE" dirty="0">
                <a:solidFill>
                  <a:schemeClr val="tx1"/>
                </a:solidFill>
              </a:rPr>
            </a:br>
            <a:endParaRPr lang="nl-BE" dirty="0">
              <a:solidFill>
                <a:schemeClr val="tx1"/>
              </a:solidFill>
            </a:endParaRPr>
          </a:p>
          <a:p>
            <a:r>
              <a:rPr lang="nl-BE" dirty="0">
                <a:solidFill>
                  <a:schemeClr val="tx1"/>
                </a:solidFill>
              </a:rPr>
              <a:t>Plaspoort: om met plasteam aan de slag te gaan  </a:t>
            </a:r>
          </a:p>
        </p:txBody>
      </p:sp>
      <p:sp>
        <p:nvSpPr>
          <p:cNvPr id="2" name="Titel 1">
            <a:extLst>
              <a:ext uri="{FF2B5EF4-FFF2-40B4-BE49-F238E27FC236}">
                <a16:creationId xmlns:a16="http://schemas.microsoft.com/office/drawing/2014/main" id="{02F93955-A96E-4278-AD98-EB7E636FE50D}"/>
              </a:ext>
            </a:extLst>
          </p:cNvPr>
          <p:cNvSpPr>
            <a:spLocks noGrp="1"/>
          </p:cNvSpPr>
          <p:nvPr>
            <p:ph type="title" idx="4294967295"/>
          </p:nvPr>
        </p:nvSpPr>
        <p:spPr>
          <a:xfrm>
            <a:off x="637674" y="457200"/>
            <a:ext cx="7210926" cy="1066800"/>
          </a:xfrm>
        </p:spPr>
        <p:txBody>
          <a:bodyPr/>
          <a:lstStyle/>
          <a:p>
            <a:pPr algn="l">
              <a:spcBef>
                <a:spcPct val="20000"/>
              </a:spcBef>
            </a:pPr>
            <a:r>
              <a:rPr lang="nl-BE" sz="4000" kern="1200" dirty="0">
                <a:solidFill>
                  <a:srgbClr val="6794B1"/>
                </a:solidFill>
                <a:latin typeface="Neo Sans Pro"/>
                <a:ea typeface="+mn-ea"/>
              </a:rPr>
              <a:t>Info en Materiaal</a:t>
            </a:r>
          </a:p>
        </p:txBody>
      </p:sp>
      <p:pic>
        <p:nvPicPr>
          <p:cNvPr id="6" name="Afbeelding 5">
            <a:extLst>
              <a:ext uri="{FF2B5EF4-FFF2-40B4-BE49-F238E27FC236}">
                <a16:creationId xmlns:a16="http://schemas.microsoft.com/office/drawing/2014/main" id="{59BD073F-D684-484C-90B5-C00C57C0FBD4}"/>
              </a:ext>
            </a:extLst>
          </p:cNvPr>
          <p:cNvPicPr>
            <a:picLocks noChangeAspect="1"/>
          </p:cNvPicPr>
          <p:nvPr/>
        </p:nvPicPr>
        <p:blipFill>
          <a:blip r:embed="rId5"/>
          <a:stretch>
            <a:fillRect/>
          </a:stretch>
        </p:blipFill>
        <p:spPr>
          <a:xfrm>
            <a:off x="6601383" y="3534881"/>
            <a:ext cx="1927928" cy="2807662"/>
          </a:xfrm>
          <a:prstGeom prst="rect">
            <a:avLst/>
          </a:prstGeom>
        </p:spPr>
      </p:pic>
      <p:pic>
        <p:nvPicPr>
          <p:cNvPr id="7" name="Afbeelding 6">
            <a:extLst>
              <a:ext uri="{FF2B5EF4-FFF2-40B4-BE49-F238E27FC236}">
                <a16:creationId xmlns:a16="http://schemas.microsoft.com/office/drawing/2014/main" id="{D6FFF326-31D7-4882-9539-2543ADAA1AB0}"/>
              </a:ext>
            </a:extLst>
          </p:cNvPr>
          <p:cNvPicPr>
            <a:picLocks noChangeAspect="1"/>
          </p:cNvPicPr>
          <p:nvPr/>
        </p:nvPicPr>
        <p:blipFill>
          <a:blip r:embed="rId6"/>
          <a:stretch>
            <a:fillRect/>
          </a:stretch>
        </p:blipFill>
        <p:spPr>
          <a:xfrm>
            <a:off x="6517523" y="582565"/>
            <a:ext cx="1988803" cy="2826194"/>
          </a:xfrm>
          <a:prstGeom prst="rect">
            <a:avLst/>
          </a:prstGeom>
        </p:spPr>
      </p:pic>
    </p:spTree>
    <p:extLst>
      <p:ext uri="{BB962C8B-B14F-4D97-AF65-F5344CB8AC3E}">
        <p14:creationId xmlns:p14="http://schemas.microsoft.com/office/powerpoint/2010/main" val="2988713678"/>
      </p:ext>
    </p:extLst>
  </p:cSld>
  <p:clrMapOvr>
    <a:masterClrMapping/>
  </p:clrMapOvr>
</p:sld>
</file>

<file path=ppt/theme/theme1.xml><?xml version="1.0" encoding="utf-8"?>
<a:theme xmlns:a="http://schemas.openxmlformats.org/drawingml/2006/main" name="3_Standaard_K&amp;G">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067B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067B1"/>
            </a:solidFill>
            <a:effectLst/>
            <a:latin typeface="Verdana" pitchFamily="34"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G Blauw">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C2ACCA9E66B04A9B6876D1A1C92BFE" ma:contentTypeVersion="8" ma:contentTypeDescription="Een nieuw document maken." ma:contentTypeScope="" ma:versionID="a6e8a6a8a6011f44780a0164664a7e82">
  <xsd:schema xmlns:xsd="http://www.w3.org/2001/XMLSchema" xmlns:xs="http://www.w3.org/2001/XMLSchema" xmlns:p="http://schemas.microsoft.com/office/2006/metadata/properties" xmlns:ns2="ed9808c5-7eb3-4ab7-8b68-9b9a932645e2" xmlns:ns3="5e3f717c-31f6-4833-bd0f-50c041ee3a05" xmlns:ns4="e988d0c4-bed3-434a-b575-ea0181bbb90d" targetNamespace="http://schemas.microsoft.com/office/2006/metadata/properties" ma:root="true" ma:fieldsID="c3ade03729f6181809faf8ee2a6391ef" ns2:_="" ns3:_="" ns4:_="">
    <xsd:import namespace="ed9808c5-7eb3-4ab7-8b68-9b9a932645e2"/>
    <xsd:import namespace="5e3f717c-31f6-4833-bd0f-50c041ee3a05"/>
    <xsd:import namespace="e988d0c4-bed3-434a-b575-ea0181bbb90d"/>
    <xsd:element name="properties">
      <xsd:complexType>
        <xsd:sequence>
          <xsd:element name="documentManagement">
            <xsd:complexType>
              <xsd:all>
                <xsd:element ref="ns2:_dlc_DocId" minOccurs="0"/>
                <xsd:element ref="ns2:_dlc_DocIdUrl" minOccurs="0"/>
                <xsd:element ref="ns2:_dlc_DocIdPersistId" minOccurs="0"/>
                <xsd:element ref="ns3:p4692e9f59d344bf86f46283f9ffcb92" minOccurs="0"/>
                <xsd:element ref="ns2:TaxCatchAll" minOccurs="0"/>
                <xsd:element ref="ns4:MediaServiceMetadata" minOccurs="0"/>
                <xsd:element ref="ns4: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808c5-7eb3-4ab7-8b68-9b9a932645e2"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8e7fa49a-f25b-4117-995e-7d206e18908e}" ma:internalName="TaxCatchAll" ma:showField="CatchAllData" ma:web="ed9808c5-7eb3-4ab7-8b68-9b9a932645e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3f717c-31f6-4833-bd0f-50c041ee3a05" elementFormDefault="qualified">
    <xsd:import namespace="http://schemas.microsoft.com/office/2006/documentManagement/types"/>
    <xsd:import namespace="http://schemas.microsoft.com/office/infopath/2007/PartnerControls"/>
    <xsd:element name="p4692e9f59d344bf86f46283f9ffcb92" ma:index="11" nillable="true" ma:taxonomy="true" ma:internalName="p4692e9f59d344bf86f46283f9ffcb92" ma:taxonomyFieldName="KGTrefwoord" ma:displayName="Trefwoord" ma:default="" ma:fieldId="{94692e9f-59d3-44bf-86f4-6283f9ffcb92}"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88d0c4-bed3-434a-b575-ea0181bbb90d"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d9808c5-7eb3-4ab7-8b68-9b9a932645e2">DQEXRQ2NN3CS-75987502-350</_dlc_DocId>
    <_dlc_DocIdUrl xmlns="ed9808c5-7eb3-4ab7-8b68-9b9a932645e2">
      <Url>https://kindengezin.sharepoint.com/sites/CompetentiebeleidTeamsite/_layouts/15/DocIdRedir.aspx?ID=DQEXRQ2NN3CS-75987502-350</Url>
      <Description>DQEXRQ2NN3CS-75987502-350</Description>
    </_dlc_DocIdUrl>
    <TaxCatchAll xmlns="ed9808c5-7eb3-4ab7-8b68-9b9a932645e2"/>
    <_dlc_DocIdPersistId xmlns="ed9808c5-7eb3-4ab7-8b68-9b9a932645e2">false</_dlc_DocIdPersistId>
    <SharedWithUsers xmlns="ed9808c5-7eb3-4ab7-8b68-9b9a932645e2">
      <UserInfo>
        <DisplayName/>
        <AccountId xsi:nil="true"/>
        <AccountType/>
      </UserInfo>
    </SharedWithUsers>
    <p4692e9f59d344bf86f46283f9ffcb92 xmlns="5e3f717c-31f6-4833-bd0f-50c041ee3a05">
      <Terms xmlns="http://schemas.microsoft.com/office/infopath/2007/PartnerControls"/>
    </p4692e9f59d344bf86f46283f9ffcb92>
  </documentManagement>
</p:properties>
</file>

<file path=customXml/itemProps1.xml><?xml version="1.0" encoding="utf-8"?>
<ds:datastoreItem xmlns:ds="http://schemas.openxmlformats.org/officeDocument/2006/customXml" ds:itemID="{8B7300E9-AD14-4079-AA8F-4F07D39565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808c5-7eb3-4ab7-8b68-9b9a932645e2"/>
    <ds:schemaRef ds:uri="5e3f717c-31f6-4833-bd0f-50c041ee3a05"/>
    <ds:schemaRef ds:uri="e988d0c4-bed3-434a-b575-ea0181bbb9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86EF43-C2B5-4AF5-BB7D-4E6CA9B5EFC4}">
  <ds:schemaRefs>
    <ds:schemaRef ds:uri="http://schemas.microsoft.com/sharepoint/events"/>
  </ds:schemaRefs>
</ds:datastoreItem>
</file>

<file path=customXml/itemProps3.xml><?xml version="1.0" encoding="utf-8"?>
<ds:datastoreItem xmlns:ds="http://schemas.openxmlformats.org/officeDocument/2006/customXml" ds:itemID="{105C7F6F-F301-469B-9201-533DD70F333B}">
  <ds:schemaRefs>
    <ds:schemaRef ds:uri="http://schemas.microsoft.com/sharepoint/v3/contenttype/forms"/>
  </ds:schemaRefs>
</ds:datastoreItem>
</file>

<file path=customXml/itemProps4.xml><?xml version="1.0" encoding="utf-8"?>
<ds:datastoreItem xmlns:ds="http://schemas.openxmlformats.org/officeDocument/2006/customXml" ds:itemID="{8FB17364-AD08-4940-BE97-CB085EA76BC3}">
  <ds:schemaRefs>
    <ds:schemaRef ds:uri="http://schemas.microsoft.com/office/infopath/2007/PartnerControls"/>
    <ds:schemaRef ds:uri="c6ab909c-d013-4ea0-bd53-a77392d6f0be"/>
    <ds:schemaRef ds:uri="http://purl.org/dc/elements/1.1/"/>
    <ds:schemaRef ds:uri="http://schemas.microsoft.com/office/2006/metadata/properties"/>
    <ds:schemaRef ds:uri="c7803d71-7747-4c07-a442-32c31f8a383c"/>
    <ds:schemaRef ds:uri="http://schemas.microsoft.com/sharepoint/v4"/>
    <ds:schemaRef ds:uri="http://purl.org/dc/terms/"/>
    <ds:schemaRef ds:uri="http://schemas.openxmlformats.org/package/2006/metadata/core-properties"/>
    <ds:schemaRef ds:uri="ae0e435a-fe70-4fa0-80ff-8beb0e0dc84a"/>
    <ds:schemaRef ds:uri="http://schemas.microsoft.com/office/2006/documentManagement/types"/>
    <ds:schemaRef ds:uri="24633fb7-c9ca-43d3-8898-2a7238632b84"/>
    <ds:schemaRef ds:uri="http://www.w3.org/XML/1998/namespace"/>
    <ds:schemaRef ds:uri="http://purl.org/dc/dcmitype/"/>
    <ds:schemaRef ds:uri="ed9808c5-7eb3-4ab7-8b68-9b9a932645e2"/>
    <ds:schemaRef ds:uri="5e3f717c-31f6-4833-bd0f-50c041ee3a05"/>
  </ds:schemaRefs>
</ds:datastoreItem>
</file>

<file path=docProps/app.xml><?xml version="1.0" encoding="utf-8"?>
<Properties xmlns="http://schemas.openxmlformats.org/officeDocument/2006/extended-properties" xmlns:vt="http://schemas.openxmlformats.org/officeDocument/2006/docPropsVTypes">
  <Template>KIndengezin</Template>
  <TotalTime>2720</TotalTime>
  <Words>858</Words>
  <Application>Microsoft Office PowerPoint</Application>
  <PresentationFormat>Diavoorstelling (4:3)</PresentationFormat>
  <Paragraphs>99</Paragraphs>
  <Slides>7</Slides>
  <Notes>4</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7</vt:i4>
      </vt:variant>
    </vt:vector>
  </HeadingPairs>
  <TitlesOfParts>
    <vt:vector size="15" baseType="lpstr">
      <vt:lpstr>Arial</vt:lpstr>
      <vt:lpstr>Calibri</vt:lpstr>
      <vt:lpstr>Neo Sans Pro</vt:lpstr>
      <vt:lpstr>Neo Sans Pro Light</vt:lpstr>
      <vt:lpstr>Times</vt:lpstr>
      <vt:lpstr>Verdana</vt:lpstr>
      <vt:lpstr>3_Standaard_K&amp;G</vt:lpstr>
      <vt:lpstr>KG Blauw</vt:lpstr>
      <vt:lpstr>PowerPoint-presentatie</vt:lpstr>
      <vt:lpstr>PowerPoint-presentatie</vt:lpstr>
      <vt:lpstr>PowerPoint-presentatie</vt:lpstr>
      <vt:lpstr>PowerPoint-presentatie</vt:lpstr>
      <vt:lpstr>PowerPoint-presentatie</vt:lpstr>
      <vt:lpstr>PowerPoint-presentatie</vt:lpstr>
      <vt:lpstr>Info en Materiaal</vt:lpstr>
    </vt:vector>
  </TitlesOfParts>
  <Company>Kind en Gezin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nvandess</dc:creator>
  <cp:lastModifiedBy>Bart Reel</cp:lastModifiedBy>
  <cp:revision>190</cp:revision>
  <cp:lastPrinted>2012-06-27T07:10:42Z</cp:lastPrinted>
  <dcterms:created xsi:type="dcterms:W3CDTF">2012-07-26T08:08:50Z</dcterms:created>
  <dcterms:modified xsi:type="dcterms:W3CDTF">2020-01-15T17:41:39Z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0x010100BFC2ACCA9E66B04A9B6876D1A1C92BFE</vt:lpwstr>
  </property>
  <property fmtid="{D5CDD505-2E9C-101B-9397-08002B2CF9AE}" pid="3" name="_dlc_DocIdItemGuid">
    <vt:lpwstr>d8ecb842-5b37-4145-be79-3209556bbc1a</vt:lpwstr>
  </property>
  <property fmtid="{D5CDD505-2E9C-101B-9397-08002B2CF9AE}" pid="4" name="Order">
    <vt:r8>64949500</vt:r8>
  </property>
  <property fmtid="{D5CDD505-2E9C-101B-9397-08002B2CF9AE}" pid="5" name="URL">
    <vt:lpwstr/>
  </property>
  <property fmtid="{D5CDD505-2E9C-101B-9397-08002B2CF9AE}" pid="6" name="xd_Signature">
    <vt:bool>false</vt:bool>
  </property>
  <property fmtid="{D5CDD505-2E9C-101B-9397-08002B2CF9AE}" pid="7" name="KGTrefwoord">
    <vt:lpwstr/>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ies>
</file>